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99" r:id="rId5"/>
    <p:sldId id="300" r:id="rId6"/>
    <p:sldId id="306" r:id="rId7"/>
    <p:sldId id="301" r:id="rId8"/>
    <p:sldId id="308" r:id="rId9"/>
    <p:sldId id="309" r:id="rId10"/>
    <p:sldId id="307" r:id="rId11"/>
    <p:sldId id="310" r:id="rId12"/>
    <p:sldId id="311" r:id="rId13"/>
    <p:sldId id="312" r:id="rId14"/>
    <p:sldId id="313" r:id="rId15"/>
    <p:sldId id="315" r:id="rId16"/>
    <p:sldId id="314" r:id="rId17"/>
    <p:sldId id="30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5254"/>
    <a:srgbClr val="497B7C"/>
    <a:srgbClr val="6BB7BA"/>
    <a:srgbClr val="0072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71" autoAdjust="0"/>
    <p:restoredTop sz="94847" autoAdjust="0"/>
  </p:normalViewPr>
  <p:slideViewPr>
    <p:cSldViewPr snapToGrid="0">
      <p:cViewPr varScale="1">
        <p:scale>
          <a:sx n="92" d="100"/>
          <a:sy n="92" d="100"/>
        </p:scale>
        <p:origin x="176" y="280"/>
      </p:cViewPr>
      <p:guideLst>
        <p:guide orient="horz" pos="2160"/>
        <p:guide pos="3840"/>
      </p:guideLst>
    </p:cSldViewPr>
  </p:slideViewPr>
  <p:outlineViewPr>
    <p:cViewPr>
      <p:scale>
        <a:sx n="33" d="100"/>
        <a:sy n="33" d="100"/>
      </p:scale>
      <p:origin x="0" y="-499"/>
    </p:cViewPr>
  </p:outlineViewPr>
  <p:notesTextViewPr>
    <p:cViewPr>
      <p:scale>
        <a:sx n="1" d="1"/>
        <a:sy n="1" d="1"/>
      </p:scale>
      <p:origin x="0" y="0"/>
    </p:cViewPr>
  </p:notesTextViewPr>
  <p:notesViewPr>
    <p:cSldViewPr snapToGrid="0">
      <p:cViewPr varScale="1">
        <p:scale>
          <a:sx n="58" d="100"/>
          <a:sy n="58" d="100"/>
        </p:scale>
        <p:origin x="2357"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5B0E32-B5E8-ABB8-8111-85B8EC8C30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CBEA51B-84EE-4022-ED15-8909CC5A91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A91314-61E5-4127-8B6D-13C983E58D8B}" type="datetimeFigureOut">
              <a:rPr lang="en-US" smtClean="0"/>
              <a:t>12/7/23</a:t>
            </a:fld>
            <a:endParaRPr lang="en-US" dirty="0"/>
          </a:p>
        </p:txBody>
      </p:sp>
      <p:sp>
        <p:nvSpPr>
          <p:cNvPr id="4" name="Footer Placeholder 3">
            <a:extLst>
              <a:ext uri="{FF2B5EF4-FFF2-40B4-BE49-F238E27FC236}">
                <a16:creationId xmlns:a16="http://schemas.microsoft.com/office/drawing/2014/main" id="{B3272E51-A58D-6BAE-BC6A-6A72A8B1192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84C89E0-2DC1-17B3-023A-4CF4DC2738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699229-3980-4402-938E-FE0E090C2DC5}" type="slidenum">
              <a:rPr lang="en-US" smtClean="0"/>
              <a:t>‹#›</a:t>
            </a:fld>
            <a:endParaRPr lang="en-US" dirty="0"/>
          </a:p>
        </p:txBody>
      </p:sp>
    </p:spTree>
    <p:extLst>
      <p:ext uri="{BB962C8B-B14F-4D97-AF65-F5344CB8AC3E}">
        <p14:creationId xmlns:p14="http://schemas.microsoft.com/office/powerpoint/2010/main" val="41617885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gif>
</file>

<file path=ppt/media/image13.jpe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814B8-89E7-7342-9335-248FD4EADF1C}" type="datetimeFigureOut">
              <a:rPr lang="en-US" smtClean="0"/>
              <a:t>12/7/23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33DE1-6F2E-B445-8653-2E5FC0D998EF}" type="slidenum">
              <a:rPr lang="en-US" smtClean="0"/>
              <a:t>‹#›</a:t>
            </a:fld>
            <a:endParaRPr lang="en-US" dirty="0"/>
          </a:p>
        </p:txBody>
      </p:sp>
    </p:spTree>
    <p:extLst>
      <p:ext uri="{BB962C8B-B14F-4D97-AF65-F5344CB8AC3E}">
        <p14:creationId xmlns:p14="http://schemas.microsoft.com/office/powerpoint/2010/main" val="827262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Freeform 1">
            <a:extLst>
              <a:ext uri="{FF2B5EF4-FFF2-40B4-BE49-F238E27FC236}">
                <a16:creationId xmlns:a16="http://schemas.microsoft.com/office/drawing/2014/main" id="{098C23CB-4BF7-816E-A510-D87719695ABA}"/>
              </a:ext>
            </a:extLst>
          </p:cNvPr>
          <p:cNvSpPr/>
          <p:nvPr userDrawn="1"/>
        </p:nvSpPr>
        <p:spPr>
          <a:xfrm rot="10800000">
            <a:off x="1476050" y="1379096"/>
            <a:ext cx="9239900" cy="5478904"/>
          </a:xfrm>
          <a:custGeom>
            <a:avLst/>
            <a:gdLst>
              <a:gd name="connsiteX0" fmla="*/ 5632 w 9239900"/>
              <a:gd name="connsiteY0" fmla="*/ 0 h 4886591"/>
              <a:gd name="connsiteX1" fmla="*/ 9234268 w 9239900"/>
              <a:gd name="connsiteY1" fmla="*/ 0 h 4886591"/>
              <a:gd name="connsiteX2" fmla="*/ 9239900 w 9239900"/>
              <a:gd name="connsiteY2" fmla="*/ 224751 h 4886591"/>
              <a:gd name="connsiteX3" fmla="*/ 4619950 w 9239900"/>
              <a:gd name="connsiteY3" fmla="*/ 4886591 h 4886591"/>
              <a:gd name="connsiteX4" fmla="*/ 0 w 9239900"/>
              <a:gd name="connsiteY4" fmla="*/ 224751 h 4886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9900" h="4886591">
                <a:moveTo>
                  <a:pt x="5632" y="0"/>
                </a:moveTo>
                <a:lnTo>
                  <a:pt x="9234268" y="0"/>
                </a:lnTo>
                <a:lnTo>
                  <a:pt x="9239900" y="224751"/>
                </a:lnTo>
                <a:cubicBezTo>
                  <a:pt x="9239900" y="2799414"/>
                  <a:pt x="7171478" y="4886591"/>
                  <a:pt x="4619950" y="4886591"/>
                </a:cubicBezTo>
                <a:cubicBezTo>
                  <a:pt x="2068422" y="4886591"/>
                  <a:pt x="0" y="2799414"/>
                  <a:pt x="0" y="224751"/>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Picture Placeholder 15">
            <a:extLst>
              <a:ext uri="{FF2B5EF4-FFF2-40B4-BE49-F238E27FC236}">
                <a16:creationId xmlns:a16="http://schemas.microsoft.com/office/drawing/2014/main" id="{E01AFF5E-2AE2-F6EE-AA93-402BFD084F39}"/>
              </a:ext>
            </a:extLst>
          </p:cNvPr>
          <p:cNvSpPr>
            <a:spLocks noGrp="1"/>
          </p:cNvSpPr>
          <p:nvPr>
            <p:ph type="pic" sz="quarter" idx="11" hasCustomPrompt="1"/>
          </p:nvPr>
        </p:nvSpPr>
        <p:spPr>
          <a:xfrm>
            <a:off x="1476700" y="1"/>
            <a:ext cx="9239250" cy="5478904"/>
          </a:xfrm>
          <a:custGeom>
            <a:avLst/>
            <a:gdLst>
              <a:gd name="connsiteX0" fmla="*/ 5307 w 9239250"/>
              <a:gd name="connsiteY0" fmla="*/ 0 h 4886324"/>
              <a:gd name="connsiteX1" fmla="*/ 9233943 w 9239250"/>
              <a:gd name="connsiteY1" fmla="*/ 0 h 4886324"/>
              <a:gd name="connsiteX2" fmla="*/ 9239250 w 9239250"/>
              <a:gd name="connsiteY2" fmla="*/ 211784 h 4886324"/>
              <a:gd name="connsiteX3" fmla="*/ 9239250 w 9239250"/>
              <a:gd name="connsiteY3" fmla="*/ 231244 h 4886324"/>
              <a:gd name="connsiteX4" fmla="*/ 9215723 w 9239250"/>
              <a:gd name="connsiteY4" fmla="*/ 701397 h 4886324"/>
              <a:gd name="connsiteX5" fmla="*/ 4857367 w 9239250"/>
              <a:gd name="connsiteY5" fmla="*/ 4880525 h 4886324"/>
              <a:gd name="connsiteX6" fmla="*/ 4630090 w 9239250"/>
              <a:gd name="connsiteY6" fmla="*/ 4886324 h 4886324"/>
              <a:gd name="connsiteX7" fmla="*/ 4609160 w 9239250"/>
              <a:gd name="connsiteY7" fmla="*/ 4886324 h 4886324"/>
              <a:gd name="connsiteX8" fmla="*/ 4381883 w 9239250"/>
              <a:gd name="connsiteY8" fmla="*/ 4880525 h 4886324"/>
              <a:gd name="connsiteX9" fmla="*/ 23528 w 9239250"/>
              <a:gd name="connsiteY9" fmla="*/ 701397 h 4886324"/>
              <a:gd name="connsiteX10" fmla="*/ 0 w 9239250"/>
              <a:gd name="connsiteY10" fmla="*/ 231247 h 4886324"/>
              <a:gd name="connsiteX11" fmla="*/ 0 w 9239250"/>
              <a:gd name="connsiteY11" fmla="*/ 211779 h 488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9250" h="4886324">
                <a:moveTo>
                  <a:pt x="5307" y="0"/>
                </a:moveTo>
                <a:lnTo>
                  <a:pt x="9233943" y="0"/>
                </a:lnTo>
                <a:lnTo>
                  <a:pt x="9239250" y="211784"/>
                </a:lnTo>
                <a:lnTo>
                  <a:pt x="9239250" y="231244"/>
                </a:lnTo>
                <a:lnTo>
                  <a:pt x="9215723" y="701397"/>
                </a:lnTo>
                <a:cubicBezTo>
                  <a:pt x="8987021" y="2973800"/>
                  <a:pt x="7140923" y="4763722"/>
                  <a:pt x="4857367" y="4880525"/>
                </a:cubicBezTo>
                <a:lnTo>
                  <a:pt x="4630090" y="4886324"/>
                </a:lnTo>
                <a:lnTo>
                  <a:pt x="4609160" y="4886324"/>
                </a:lnTo>
                <a:lnTo>
                  <a:pt x="4381883" y="4880525"/>
                </a:lnTo>
                <a:cubicBezTo>
                  <a:pt x="2098327" y="4763722"/>
                  <a:pt x="252229" y="2973800"/>
                  <a:pt x="23528" y="701397"/>
                </a:cubicBezTo>
                <a:lnTo>
                  <a:pt x="0" y="231247"/>
                </a:lnTo>
                <a:lnTo>
                  <a:pt x="0" y="211779"/>
                </a:lnTo>
                <a:close/>
              </a:path>
            </a:pathLst>
          </a:custGeom>
        </p:spPr>
        <p:txBody>
          <a:bodyPr wrap="square">
            <a:noAutofit/>
          </a:bodyPr>
          <a:lstStyle>
            <a:lvl1pPr marL="0" indent="0">
              <a:buNone/>
              <a:defRPr sz="1400"/>
            </a:lvl1pPr>
          </a:lstStyle>
          <a:p>
            <a:r>
              <a:rPr lang="en-US" dirty="0"/>
              <a:t>Picture</a:t>
            </a:r>
          </a:p>
        </p:txBody>
      </p:sp>
      <p:sp>
        <p:nvSpPr>
          <p:cNvPr id="2" name="Title 1">
            <a:extLst>
              <a:ext uri="{FF2B5EF4-FFF2-40B4-BE49-F238E27FC236}">
                <a16:creationId xmlns:a16="http://schemas.microsoft.com/office/drawing/2014/main" id="{80169199-FFB3-A890-D12F-AEEC5AB5461B}"/>
              </a:ext>
            </a:extLst>
          </p:cNvPr>
          <p:cNvSpPr>
            <a:spLocks noGrp="1"/>
          </p:cNvSpPr>
          <p:nvPr>
            <p:ph type="title"/>
          </p:nvPr>
        </p:nvSpPr>
        <p:spPr>
          <a:xfrm>
            <a:off x="1883664" y="4498848"/>
            <a:ext cx="8421624" cy="2093976"/>
          </a:xfrm>
        </p:spPr>
        <p:txBody>
          <a:bodyPr>
            <a:noAutofit/>
          </a:bodyPr>
          <a:lstStyle>
            <a:lvl1pPr algn="ctr">
              <a:defRPr sz="7200" b="1" cap="all" spc="300" baseline="0"/>
            </a:lvl1pPr>
          </a:lstStyle>
          <a:p>
            <a:r>
              <a:rPr lang="en-US"/>
              <a:t>Click to edit Master title style</a:t>
            </a:r>
          </a:p>
        </p:txBody>
      </p:sp>
      <p:sp>
        <p:nvSpPr>
          <p:cNvPr id="5" name="Text Placeholder 4">
            <a:extLst>
              <a:ext uri="{FF2B5EF4-FFF2-40B4-BE49-F238E27FC236}">
                <a16:creationId xmlns:a16="http://schemas.microsoft.com/office/drawing/2014/main" id="{1F47E49B-6CDA-9B76-1FAC-07D71D057FAE}"/>
              </a:ext>
            </a:extLst>
          </p:cNvPr>
          <p:cNvSpPr>
            <a:spLocks noGrp="1"/>
          </p:cNvSpPr>
          <p:nvPr>
            <p:ph type="body" sz="quarter" idx="12"/>
          </p:nvPr>
        </p:nvSpPr>
        <p:spPr>
          <a:xfrm rot="16200000">
            <a:off x="-1545336" y="2660904"/>
            <a:ext cx="4645152" cy="1536192"/>
          </a:xfrm>
        </p:spPr>
        <p:txBody>
          <a:bodyPr anchor="ctr">
            <a:normAutofit/>
          </a:bodyPr>
          <a:lstStyle>
            <a:lvl1pPr marL="0" indent="0" algn="ctr">
              <a:buNone/>
              <a:defRPr sz="1400" cap="all" spc="300" baseline="0">
                <a:latin typeface="+mj-lt"/>
              </a:defRPr>
            </a:lvl1pPr>
          </a:lstStyle>
          <a:p>
            <a:pPr lvl="0"/>
            <a:r>
              <a:rPr lang="en-US" dirty="0"/>
              <a:t>Click to edit Master text styles</a:t>
            </a:r>
          </a:p>
        </p:txBody>
      </p:sp>
      <p:sp>
        <p:nvSpPr>
          <p:cNvPr id="7" name="Text Placeholder 4">
            <a:extLst>
              <a:ext uri="{FF2B5EF4-FFF2-40B4-BE49-F238E27FC236}">
                <a16:creationId xmlns:a16="http://schemas.microsoft.com/office/drawing/2014/main" id="{2BC1BC2F-2A80-32D5-E778-25FCC3D3B588}"/>
              </a:ext>
            </a:extLst>
          </p:cNvPr>
          <p:cNvSpPr>
            <a:spLocks noGrp="1"/>
          </p:cNvSpPr>
          <p:nvPr>
            <p:ph type="body" sz="quarter" idx="13"/>
          </p:nvPr>
        </p:nvSpPr>
        <p:spPr>
          <a:xfrm rot="16200000" flipH="1" flipV="1">
            <a:off x="9101328" y="2660904"/>
            <a:ext cx="4645152" cy="1536192"/>
          </a:xfrm>
        </p:spPr>
        <p:txBody>
          <a:bodyPr anchor="ctr">
            <a:normAutofit/>
          </a:bodyPr>
          <a:lstStyle>
            <a:lvl1pPr marL="0" indent="0" algn="ctr">
              <a:buNone/>
              <a:defRPr sz="1400" cap="all" spc="300" baseline="0">
                <a:latin typeface="+mj-lt"/>
              </a:defRPr>
            </a:lvl1pPr>
          </a:lstStyle>
          <a:p>
            <a:pPr lvl="0"/>
            <a:r>
              <a:rPr lang="en-US" dirty="0"/>
              <a:t>Click to edit Master text styles</a:t>
            </a:r>
          </a:p>
        </p:txBody>
      </p:sp>
    </p:spTree>
    <p:extLst>
      <p:ext uri="{BB962C8B-B14F-4D97-AF65-F5344CB8AC3E}">
        <p14:creationId xmlns:p14="http://schemas.microsoft.com/office/powerpoint/2010/main" val="3534434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1A56009-3BE5-7F08-725F-41975A2103F1}"/>
              </a:ext>
            </a:extLst>
          </p:cNvPr>
          <p:cNvSpPr/>
          <p:nvPr userDrawn="1"/>
        </p:nvSpPr>
        <p:spPr>
          <a:xfrm rot="5400000">
            <a:off x="3352798" y="-2666995"/>
            <a:ext cx="5486397" cy="12191997"/>
          </a:xfrm>
          <a:prstGeom prst="rect">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
            <a:extLst>
              <a:ext uri="{FF2B5EF4-FFF2-40B4-BE49-F238E27FC236}">
                <a16:creationId xmlns:a16="http://schemas.microsoft.com/office/drawing/2014/main" id="{CA87F4D9-254F-4233-2472-F92D93799EAD}"/>
              </a:ext>
            </a:extLst>
          </p:cNvPr>
          <p:cNvSpPr/>
          <p:nvPr userDrawn="1"/>
        </p:nvSpPr>
        <p:spPr>
          <a:xfrm rot="16200000">
            <a:off x="-1979943" y="2261202"/>
            <a:ext cx="6288750" cy="2328873"/>
          </a:xfrm>
          <a:custGeom>
            <a:avLst/>
            <a:gdLst>
              <a:gd name="connsiteX0" fmla="*/ 0 w 6288750"/>
              <a:gd name="connsiteY0" fmla="*/ 0 h 2328873"/>
              <a:gd name="connsiteX1" fmla="*/ 6288750 w 6288750"/>
              <a:gd name="connsiteY1" fmla="*/ 0 h 2328873"/>
              <a:gd name="connsiteX2" fmla="*/ 6162469 w 6288750"/>
              <a:gd name="connsiteY2" fmla="*/ 296585 h 2328873"/>
              <a:gd name="connsiteX3" fmla="*/ 3144375 w 6288750"/>
              <a:gd name="connsiteY3" fmla="*/ 2328873 h 2328873"/>
              <a:gd name="connsiteX4" fmla="*/ 126282 w 6288750"/>
              <a:gd name="connsiteY4" fmla="*/ 296585 h 2328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8750" h="2328873">
                <a:moveTo>
                  <a:pt x="0" y="0"/>
                </a:moveTo>
                <a:lnTo>
                  <a:pt x="6288750" y="0"/>
                </a:lnTo>
                <a:lnTo>
                  <a:pt x="6162469" y="296585"/>
                </a:lnTo>
                <a:cubicBezTo>
                  <a:pt x="5581235" y="1507107"/>
                  <a:pt x="4447628" y="2328873"/>
                  <a:pt x="3144375" y="2328873"/>
                </a:cubicBezTo>
                <a:cubicBezTo>
                  <a:pt x="1841122" y="2328873"/>
                  <a:pt x="707515" y="1507107"/>
                  <a:pt x="126282" y="296585"/>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11E18FF0-077E-6668-7400-46DBF42B8660}"/>
              </a:ext>
            </a:extLst>
          </p:cNvPr>
          <p:cNvSpPr/>
          <p:nvPr userDrawn="1"/>
        </p:nvSpPr>
        <p:spPr>
          <a:xfrm rot="5400000">
            <a:off x="2705099" y="-2705097"/>
            <a:ext cx="685801" cy="609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767A6E5D-CFB0-24C1-2294-0E2E9CFC9263}"/>
              </a:ext>
            </a:extLst>
          </p:cNvPr>
          <p:cNvSpPr/>
          <p:nvPr userDrawn="1"/>
        </p:nvSpPr>
        <p:spPr>
          <a:xfrm rot="5400000">
            <a:off x="8801096" y="3467101"/>
            <a:ext cx="685801" cy="609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B57A7C-B7A1-E1DD-485D-9DC22F942628}"/>
              </a:ext>
            </a:extLst>
          </p:cNvPr>
          <p:cNvSpPr>
            <a:spLocks noGrp="1"/>
          </p:cNvSpPr>
          <p:nvPr>
            <p:ph type="title"/>
          </p:nvPr>
        </p:nvSpPr>
        <p:spPr>
          <a:xfrm>
            <a:off x="1124712" y="2450592"/>
            <a:ext cx="4965192" cy="1965960"/>
          </a:xfrm>
        </p:spPr>
        <p:txBody>
          <a:bodyPr anchor="ctr">
            <a:noAutofit/>
          </a:bodyPr>
          <a:lstStyle>
            <a:lvl1pPr algn="r">
              <a:lnSpc>
                <a:spcPct val="100000"/>
              </a:lnSpc>
              <a:defRPr sz="7200" spc="200" baseline="0"/>
            </a:lvl1pPr>
          </a:lstStyle>
          <a:p>
            <a:r>
              <a:rPr lang="en-US" dirty="0"/>
              <a:t>Click to edit Master title style</a:t>
            </a:r>
          </a:p>
        </p:txBody>
      </p:sp>
      <p:sp>
        <p:nvSpPr>
          <p:cNvPr id="13" name="Text Placeholder 7">
            <a:extLst>
              <a:ext uri="{FF2B5EF4-FFF2-40B4-BE49-F238E27FC236}">
                <a16:creationId xmlns:a16="http://schemas.microsoft.com/office/drawing/2014/main" id="{5A963E94-81AE-19CC-DF83-6111A2B4F3DB}"/>
              </a:ext>
            </a:extLst>
          </p:cNvPr>
          <p:cNvSpPr>
            <a:spLocks noGrp="1"/>
          </p:cNvSpPr>
          <p:nvPr>
            <p:ph type="body" sz="quarter" idx="17"/>
          </p:nvPr>
        </p:nvSpPr>
        <p:spPr>
          <a:xfrm>
            <a:off x="6858000" y="2587752"/>
            <a:ext cx="4636008" cy="1691640"/>
          </a:xfrm>
        </p:spPr>
        <p:txBody>
          <a:bodyPr>
            <a:noAutofit/>
          </a:bodyPr>
          <a:lstStyle>
            <a:lvl1pPr marL="0" indent="0">
              <a:lnSpc>
                <a:spcPct val="90000"/>
              </a:lnSpc>
              <a:spcBef>
                <a:spcPts val="1000"/>
              </a:spcBef>
              <a:buNone/>
              <a:defRPr sz="2400" spc="0" baseline="0"/>
            </a:lvl1pPr>
            <a:lvl2pPr>
              <a:defRPr sz="1600"/>
            </a:lvl2pPr>
            <a:lvl3pPr>
              <a:defRPr sz="1600"/>
            </a:lvl3pPr>
            <a:lvl4pPr>
              <a:defRPr sz="1600"/>
            </a:lvl4pPr>
            <a:lvl5pPr>
              <a:defRPr sz="1600"/>
            </a:lvl5pPr>
          </a:lstStyle>
          <a:p>
            <a:pPr lvl="0"/>
            <a:r>
              <a:rPr lang="en-US" dirty="0"/>
              <a:t>Click to edit Master text styles</a:t>
            </a:r>
          </a:p>
        </p:txBody>
      </p:sp>
    </p:spTree>
    <p:extLst>
      <p:ext uri="{BB962C8B-B14F-4D97-AF65-F5344CB8AC3E}">
        <p14:creationId xmlns:p14="http://schemas.microsoft.com/office/powerpoint/2010/main" val="418714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E89D61-DB67-1495-CBF7-35A7248D711D}"/>
              </a:ext>
            </a:extLst>
          </p:cNvPr>
          <p:cNvSpPr>
            <a:spLocks noGrp="1"/>
          </p:cNvSpPr>
          <p:nvPr>
            <p:ph type="title"/>
          </p:nvPr>
        </p:nvSpPr>
        <p:spPr>
          <a:xfrm>
            <a:off x="832104" y="868680"/>
            <a:ext cx="5266944" cy="1618488"/>
          </a:xfrm>
        </p:spPr>
        <p:txBody>
          <a:bodyPr>
            <a:noAutofit/>
          </a:bodyPr>
          <a:lstStyle>
            <a:lvl1pPr>
              <a:defRPr sz="6000" b="1"/>
            </a:lvl1pPr>
          </a:lstStyle>
          <a:p>
            <a:r>
              <a:rPr lang="en-US" dirty="0"/>
              <a:t>Click to edit Master title style</a:t>
            </a:r>
          </a:p>
        </p:txBody>
      </p:sp>
      <p:sp>
        <p:nvSpPr>
          <p:cNvPr id="6" name="Text Placeholder 5">
            <a:extLst>
              <a:ext uri="{FF2B5EF4-FFF2-40B4-BE49-F238E27FC236}">
                <a16:creationId xmlns:a16="http://schemas.microsoft.com/office/drawing/2014/main" id="{2D0F2D0A-BAAF-2549-FFA2-FEB8BAE1FBC7}"/>
              </a:ext>
            </a:extLst>
          </p:cNvPr>
          <p:cNvSpPr>
            <a:spLocks noGrp="1"/>
          </p:cNvSpPr>
          <p:nvPr>
            <p:ph type="body" sz="quarter" idx="13"/>
          </p:nvPr>
        </p:nvSpPr>
        <p:spPr>
          <a:xfrm>
            <a:off x="1362456" y="2980944"/>
            <a:ext cx="3383280" cy="2752344"/>
          </a:xfrm>
        </p:spPr>
        <p:txBody>
          <a:bodyPr>
            <a:normAutofit/>
          </a:bodyPr>
          <a:lstStyle>
            <a:lvl1pPr marL="0" indent="0">
              <a:lnSpc>
                <a:spcPct val="100000"/>
              </a:lnSpc>
              <a:spcBef>
                <a:spcPts val="0"/>
              </a:spcBef>
              <a:spcAft>
                <a:spcPts val="1800"/>
              </a:spcAft>
              <a:buNone/>
              <a:defRPr sz="1600"/>
            </a:lvl1pPr>
          </a:lstStyle>
          <a:p>
            <a:pPr lvl="0"/>
            <a:r>
              <a:rPr lang="en-US" dirty="0"/>
              <a:t>Click to edit Master text styles</a:t>
            </a:r>
          </a:p>
        </p:txBody>
      </p:sp>
      <p:sp>
        <p:nvSpPr>
          <p:cNvPr id="15" name="Picture Placeholder 14">
            <a:extLst>
              <a:ext uri="{FF2B5EF4-FFF2-40B4-BE49-F238E27FC236}">
                <a16:creationId xmlns:a16="http://schemas.microsoft.com/office/drawing/2014/main" id="{F8CD9A70-8549-CC59-2676-F55CA05BD8B4}"/>
              </a:ext>
            </a:extLst>
          </p:cNvPr>
          <p:cNvSpPr>
            <a:spLocks noGrp="1"/>
          </p:cNvSpPr>
          <p:nvPr>
            <p:ph type="pic" sz="quarter" idx="12" hasCustomPrompt="1"/>
          </p:nvPr>
        </p:nvSpPr>
        <p:spPr>
          <a:xfrm>
            <a:off x="5182717" y="0"/>
            <a:ext cx="5475288" cy="6858000"/>
          </a:xfrm>
          <a:custGeom>
            <a:avLst/>
            <a:gdLst>
              <a:gd name="connsiteX0" fmla="*/ 1725546 w 5475288"/>
              <a:gd name="connsiteY0" fmla="*/ 0 h 6858000"/>
              <a:gd name="connsiteX1" fmla="*/ 5475288 w 5475288"/>
              <a:gd name="connsiteY1" fmla="*/ 0 h 6858000"/>
              <a:gd name="connsiteX2" fmla="*/ 5475288 w 5475288"/>
              <a:gd name="connsiteY2" fmla="*/ 6858000 h 6858000"/>
              <a:gd name="connsiteX3" fmla="*/ 1725545 w 5475288"/>
              <a:gd name="connsiteY3" fmla="*/ 6858000 h 6858000"/>
              <a:gd name="connsiteX4" fmla="*/ 1441507 w 5475288"/>
              <a:gd name="connsiteY4" fmla="*/ 6616491 h 6858000"/>
              <a:gd name="connsiteX5" fmla="*/ 4994 w 5475288"/>
              <a:gd name="connsiteY5" fmla="*/ 3666742 h 6858000"/>
              <a:gd name="connsiteX6" fmla="*/ 0 w 5475288"/>
              <a:gd name="connsiteY6" fmla="*/ 3492199 h 6858000"/>
              <a:gd name="connsiteX7" fmla="*/ 0 w 5475288"/>
              <a:gd name="connsiteY7" fmla="*/ 3365801 h 6858000"/>
              <a:gd name="connsiteX8" fmla="*/ 4994 w 5475288"/>
              <a:gd name="connsiteY8" fmla="*/ 3191258 h 6858000"/>
              <a:gd name="connsiteX9" fmla="*/ 1441507 w 5475288"/>
              <a:gd name="connsiteY9" fmla="*/ 24151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75288" h="6858000">
                <a:moveTo>
                  <a:pt x="1725546" y="0"/>
                </a:moveTo>
                <a:lnTo>
                  <a:pt x="5475288" y="0"/>
                </a:lnTo>
                <a:lnTo>
                  <a:pt x="5475288" y="6858000"/>
                </a:lnTo>
                <a:lnTo>
                  <a:pt x="1725545" y="6858000"/>
                </a:lnTo>
                <a:lnTo>
                  <a:pt x="1441507" y="6616491"/>
                </a:lnTo>
                <a:cubicBezTo>
                  <a:pt x="604936" y="5840934"/>
                  <a:pt x="70475" y="4808520"/>
                  <a:pt x="4994" y="3666742"/>
                </a:cubicBezTo>
                <a:lnTo>
                  <a:pt x="0" y="3492199"/>
                </a:lnTo>
                <a:lnTo>
                  <a:pt x="0" y="3365801"/>
                </a:lnTo>
                <a:lnTo>
                  <a:pt x="4994" y="3191258"/>
                </a:lnTo>
                <a:cubicBezTo>
                  <a:pt x="70475" y="2049480"/>
                  <a:pt x="604936" y="1017067"/>
                  <a:pt x="1441507" y="241510"/>
                </a:cubicBezTo>
                <a:close/>
              </a:path>
            </a:pathLst>
          </a:custGeom>
        </p:spPr>
        <p:txBody>
          <a:bodyPr wrap="square" anchor="ctr">
            <a:noAutofit/>
          </a:bodyPr>
          <a:lstStyle>
            <a:lvl1pPr marL="0" indent="0" algn="ctr">
              <a:buNone/>
              <a:defRPr sz="1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Picture</a:t>
            </a:r>
          </a:p>
          <a:p>
            <a:endParaRPr lang="en-US" dirty="0"/>
          </a:p>
        </p:txBody>
      </p:sp>
      <p:sp>
        <p:nvSpPr>
          <p:cNvPr id="10" name="Text Placeholder 9">
            <a:extLst>
              <a:ext uri="{FF2B5EF4-FFF2-40B4-BE49-F238E27FC236}">
                <a16:creationId xmlns:a16="http://schemas.microsoft.com/office/drawing/2014/main" id="{4617BB1C-6202-0017-D4A1-6CF13039DDC2}"/>
              </a:ext>
            </a:extLst>
          </p:cNvPr>
          <p:cNvSpPr>
            <a:spLocks noGrp="1"/>
          </p:cNvSpPr>
          <p:nvPr>
            <p:ph type="body" sz="quarter" idx="14"/>
          </p:nvPr>
        </p:nvSpPr>
        <p:spPr>
          <a:xfrm>
            <a:off x="9863126" y="281264"/>
            <a:ext cx="2328872" cy="6288750"/>
          </a:xfrm>
          <a:custGeom>
            <a:avLst/>
            <a:gdLst>
              <a:gd name="connsiteX0" fmla="*/ 2328872 w 2328872"/>
              <a:gd name="connsiteY0" fmla="*/ 0 h 6288750"/>
              <a:gd name="connsiteX1" fmla="*/ 2328872 w 2328872"/>
              <a:gd name="connsiteY1" fmla="*/ 6288750 h 6288750"/>
              <a:gd name="connsiteX2" fmla="*/ 2032288 w 2328872"/>
              <a:gd name="connsiteY2" fmla="*/ 6162469 h 6288750"/>
              <a:gd name="connsiteX3" fmla="*/ 0 w 2328872"/>
              <a:gd name="connsiteY3" fmla="*/ 3144375 h 6288750"/>
              <a:gd name="connsiteX4" fmla="*/ 2032288 w 2328872"/>
              <a:gd name="connsiteY4" fmla="*/ 126282 h 628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8872" h="6288750">
                <a:moveTo>
                  <a:pt x="2328872" y="0"/>
                </a:moveTo>
                <a:lnTo>
                  <a:pt x="2328872" y="6288750"/>
                </a:lnTo>
                <a:lnTo>
                  <a:pt x="2032288" y="6162469"/>
                </a:lnTo>
                <a:cubicBezTo>
                  <a:pt x="821766" y="5581235"/>
                  <a:pt x="0" y="4447628"/>
                  <a:pt x="0" y="3144375"/>
                </a:cubicBezTo>
                <a:cubicBezTo>
                  <a:pt x="0" y="1841122"/>
                  <a:pt x="821766" y="707515"/>
                  <a:pt x="2032288" y="126282"/>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800" dirty="0">
                <a:noFill/>
              </a:defRPr>
            </a:lvl1pPr>
          </a:lstStyle>
          <a:p>
            <a:pPr marL="0" lvl="0" algn="ctr"/>
            <a:r>
              <a:rPr lang="en-US" dirty="0"/>
              <a:t>Click to edit Master text styles</a:t>
            </a:r>
          </a:p>
        </p:txBody>
      </p:sp>
      <p:sp>
        <p:nvSpPr>
          <p:cNvPr id="2" name="Footer Placeholder 1">
            <a:extLst>
              <a:ext uri="{FF2B5EF4-FFF2-40B4-BE49-F238E27FC236}">
                <a16:creationId xmlns:a16="http://schemas.microsoft.com/office/drawing/2014/main" id="{2C895E44-8BB4-22DB-782B-DEDBE96CC513}"/>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EA7DA117-367E-3E27-5E36-1D9C826A6BFA}"/>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1295074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7A7C-B7A1-E1DD-485D-9DC22F942628}"/>
              </a:ext>
            </a:extLst>
          </p:cNvPr>
          <p:cNvSpPr>
            <a:spLocks noGrp="1"/>
          </p:cNvSpPr>
          <p:nvPr>
            <p:ph type="title"/>
          </p:nvPr>
        </p:nvSpPr>
        <p:spPr>
          <a:xfrm>
            <a:off x="832104" y="868680"/>
            <a:ext cx="5266944" cy="1618488"/>
          </a:xfrm>
        </p:spPr>
        <p:txBody>
          <a:bodyPr>
            <a:noAutofit/>
          </a:bodyPr>
          <a:lstStyle>
            <a:lvl1pPr>
              <a:defRPr sz="6000"/>
            </a:lvl1pPr>
          </a:lstStyle>
          <a:p>
            <a:r>
              <a:rPr lang="en-US" dirty="0"/>
              <a:t>Click to edit Master title style</a:t>
            </a:r>
          </a:p>
        </p:txBody>
      </p:sp>
      <p:sp>
        <p:nvSpPr>
          <p:cNvPr id="4" name="Rectangle 3">
            <a:extLst>
              <a:ext uri="{FF2B5EF4-FFF2-40B4-BE49-F238E27FC236}">
                <a16:creationId xmlns:a16="http://schemas.microsoft.com/office/drawing/2014/main" id="{B04B529F-5769-6BEF-E691-6521F4ACDB73}"/>
              </a:ext>
            </a:extLst>
          </p:cNvPr>
          <p:cNvSpPr/>
          <p:nvPr userDrawn="1"/>
        </p:nvSpPr>
        <p:spPr>
          <a:xfrm>
            <a:off x="10658006" y="0"/>
            <a:ext cx="1533994" cy="6236967"/>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3CA7DC2D-7268-8F58-E0C2-6F42E98A5210}"/>
              </a:ext>
            </a:extLst>
          </p:cNvPr>
          <p:cNvSpPr>
            <a:spLocks noGrp="1"/>
          </p:cNvSpPr>
          <p:nvPr>
            <p:ph type="body" sz="quarter" idx="12"/>
          </p:nvPr>
        </p:nvSpPr>
        <p:spPr>
          <a:xfrm>
            <a:off x="1362456" y="2969369"/>
            <a:ext cx="2377440" cy="365760"/>
          </a:xfrm>
        </p:spPr>
        <p:txBody>
          <a:bodyPr>
            <a:noAutofit/>
          </a:bodyPr>
          <a:lstStyle>
            <a:lvl1pPr marL="0" indent="0">
              <a:lnSpc>
                <a:spcPct val="100000"/>
              </a:lnSpc>
              <a:spcBef>
                <a:spcPts val="0"/>
              </a:spcBef>
              <a:buNone/>
              <a:defRPr sz="2400" b="1"/>
            </a:lvl1pPr>
          </a:lstStyle>
          <a:p>
            <a:pPr lvl="0"/>
            <a:r>
              <a:rPr lang="en-US" dirty="0"/>
              <a:t>Click to edit Master text styles</a:t>
            </a:r>
          </a:p>
        </p:txBody>
      </p:sp>
      <p:sp>
        <p:nvSpPr>
          <p:cNvPr id="9" name="Text Placeholder 7">
            <a:extLst>
              <a:ext uri="{FF2B5EF4-FFF2-40B4-BE49-F238E27FC236}">
                <a16:creationId xmlns:a16="http://schemas.microsoft.com/office/drawing/2014/main" id="{F5746E5E-B809-F2FB-1D5F-3DEEAAE3AC82}"/>
              </a:ext>
            </a:extLst>
          </p:cNvPr>
          <p:cNvSpPr>
            <a:spLocks noGrp="1"/>
          </p:cNvSpPr>
          <p:nvPr>
            <p:ph type="body" sz="quarter" idx="13"/>
          </p:nvPr>
        </p:nvSpPr>
        <p:spPr>
          <a:xfrm>
            <a:off x="1362455"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7">
            <a:extLst>
              <a:ext uri="{FF2B5EF4-FFF2-40B4-BE49-F238E27FC236}">
                <a16:creationId xmlns:a16="http://schemas.microsoft.com/office/drawing/2014/main" id="{CFC4C214-B21B-2FE4-2CFB-E32D144AAC8C}"/>
              </a:ext>
            </a:extLst>
          </p:cNvPr>
          <p:cNvSpPr>
            <a:spLocks noGrp="1"/>
          </p:cNvSpPr>
          <p:nvPr>
            <p:ph type="body" sz="quarter" idx="14"/>
          </p:nvPr>
        </p:nvSpPr>
        <p:spPr>
          <a:xfrm>
            <a:off x="4480560" y="2969369"/>
            <a:ext cx="2377440" cy="365760"/>
          </a:xfrm>
        </p:spPr>
        <p:txBody>
          <a:bodyPr>
            <a:noAutofit/>
          </a:bodyPr>
          <a:lstStyle>
            <a:lvl1pPr marL="0" indent="0">
              <a:lnSpc>
                <a:spcPct val="100000"/>
              </a:lnSpc>
              <a:spcBef>
                <a:spcPts val="0"/>
              </a:spcBef>
              <a:buNone/>
              <a:defRPr sz="2400" b="1"/>
            </a:lvl1pPr>
          </a:lstStyle>
          <a:p>
            <a:pPr lvl="0"/>
            <a:r>
              <a:rPr lang="en-US" dirty="0"/>
              <a:t>Click to edit Master text styles</a:t>
            </a:r>
          </a:p>
        </p:txBody>
      </p:sp>
      <p:sp>
        <p:nvSpPr>
          <p:cNvPr id="11" name="Text Placeholder 7">
            <a:extLst>
              <a:ext uri="{FF2B5EF4-FFF2-40B4-BE49-F238E27FC236}">
                <a16:creationId xmlns:a16="http://schemas.microsoft.com/office/drawing/2014/main" id="{4BCB0423-26CC-1866-36D6-417CE8478E0B}"/>
              </a:ext>
            </a:extLst>
          </p:cNvPr>
          <p:cNvSpPr>
            <a:spLocks noGrp="1"/>
          </p:cNvSpPr>
          <p:nvPr>
            <p:ph type="body" sz="quarter" idx="15"/>
          </p:nvPr>
        </p:nvSpPr>
        <p:spPr>
          <a:xfrm>
            <a:off x="4480560"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7">
            <a:extLst>
              <a:ext uri="{FF2B5EF4-FFF2-40B4-BE49-F238E27FC236}">
                <a16:creationId xmlns:a16="http://schemas.microsoft.com/office/drawing/2014/main" id="{C91F37E2-352A-E656-2B44-10A08B806693}"/>
              </a:ext>
            </a:extLst>
          </p:cNvPr>
          <p:cNvSpPr>
            <a:spLocks noGrp="1"/>
          </p:cNvSpPr>
          <p:nvPr>
            <p:ph type="body" sz="quarter" idx="16"/>
          </p:nvPr>
        </p:nvSpPr>
        <p:spPr>
          <a:xfrm>
            <a:off x="7589520" y="2969369"/>
            <a:ext cx="2377440" cy="365760"/>
          </a:xfrm>
        </p:spPr>
        <p:txBody>
          <a:bodyPr>
            <a:noAutofit/>
          </a:bodyPr>
          <a:lstStyle>
            <a:lvl1pPr marL="0" indent="0">
              <a:lnSpc>
                <a:spcPct val="100000"/>
              </a:lnSpc>
              <a:spcBef>
                <a:spcPts val="0"/>
              </a:spcBef>
              <a:buNone/>
              <a:defRPr sz="2400" b="1"/>
            </a:lvl1pPr>
          </a:lstStyle>
          <a:p>
            <a:pPr lvl="0"/>
            <a:r>
              <a:rPr lang="en-US" dirty="0"/>
              <a:t>Click to edit Master text styles</a:t>
            </a:r>
          </a:p>
        </p:txBody>
      </p:sp>
      <p:sp>
        <p:nvSpPr>
          <p:cNvPr id="13" name="Text Placeholder 7">
            <a:extLst>
              <a:ext uri="{FF2B5EF4-FFF2-40B4-BE49-F238E27FC236}">
                <a16:creationId xmlns:a16="http://schemas.microsoft.com/office/drawing/2014/main" id="{5A963E94-81AE-19CC-DF83-6111A2B4F3DB}"/>
              </a:ext>
            </a:extLst>
          </p:cNvPr>
          <p:cNvSpPr>
            <a:spLocks noGrp="1"/>
          </p:cNvSpPr>
          <p:nvPr>
            <p:ph type="body" sz="quarter" idx="17"/>
          </p:nvPr>
        </p:nvSpPr>
        <p:spPr>
          <a:xfrm>
            <a:off x="7589520"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reeform 9">
            <a:extLst>
              <a:ext uri="{FF2B5EF4-FFF2-40B4-BE49-F238E27FC236}">
                <a16:creationId xmlns:a16="http://schemas.microsoft.com/office/drawing/2014/main" id="{172931EA-341C-999B-DB4A-D602BB175D6B}"/>
              </a:ext>
            </a:extLst>
          </p:cNvPr>
          <p:cNvSpPr/>
          <p:nvPr userDrawn="1"/>
        </p:nvSpPr>
        <p:spPr>
          <a:xfrm rot="10800000" flipV="1">
            <a:off x="5903249" y="0"/>
            <a:ext cx="6288750" cy="2328873"/>
          </a:xfrm>
          <a:custGeom>
            <a:avLst/>
            <a:gdLst>
              <a:gd name="connsiteX0" fmla="*/ 0 w 6288750"/>
              <a:gd name="connsiteY0" fmla="*/ 0 h 2328873"/>
              <a:gd name="connsiteX1" fmla="*/ 6288750 w 6288750"/>
              <a:gd name="connsiteY1" fmla="*/ 0 h 2328873"/>
              <a:gd name="connsiteX2" fmla="*/ 6162469 w 6288750"/>
              <a:gd name="connsiteY2" fmla="*/ 296585 h 2328873"/>
              <a:gd name="connsiteX3" fmla="*/ 3144375 w 6288750"/>
              <a:gd name="connsiteY3" fmla="*/ 2328873 h 2328873"/>
              <a:gd name="connsiteX4" fmla="*/ 126282 w 6288750"/>
              <a:gd name="connsiteY4" fmla="*/ 296585 h 2328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8750" h="2328873">
                <a:moveTo>
                  <a:pt x="0" y="0"/>
                </a:moveTo>
                <a:lnTo>
                  <a:pt x="6288750" y="0"/>
                </a:lnTo>
                <a:lnTo>
                  <a:pt x="6162469" y="296585"/>
                </a:lnTo>
                <a:cubicBezTo>
                  <a:pt x="5581235" y="1507107"/>
                  <a:pt x="4447628" y="2328873"/>
                  <a:pt x="3144375" y="2328873"/>
                </a:cubicBezTo>
                <a:cubicBezTo>
                  <a:pt x="1841122" y="2328873"/>
                  <a:pt x="707515" y="1507107"/>
                  <a:pt x="126282" y="296585"/>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ooter Placeholder 4">
            <a:extLst>
              <a:ext uri="{FF2B5EF4-FFF2-40B4-BE49-F238E27FC236}">
                <a16:creationId xmlns:a16="http://schemas.microsoft.com/office/drawing/2014/main" id="{6EA7790D-787D-B16D-4F53-AF0F195555CA}"/>
              </a:ext>
            </a:extLst>
          </p:cNvPr>
          <p:cNvSpPr>
            <a:spLocks noGrp="1"/>
          </p:cNvSpPr>
          <p:nvPr>
            <p:ph type="ftr" sz="quarter" idx="10"/>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F9961C4E-0427-2EE8-F054-700072354C6B}"/>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853136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26CDC0-74A8-24CD-126B-619B55F74DCB}"/>
              </a:ext>
            </a:extLst>
          </p:cNvPr>
          <p:cNvSpPr/>
          <p:nvPr userDrawn="1"/>
        </p:nvSpPr>
        <p:spPr>
          <a:xfrm>
            <a:off x="6096001" y="0"/>
            <a:ext cx="6096000" cy="6858000"/>
          </a:xfrm>
          <a:prstGeom prst="rect">
            <a:avLst/>
          </a:prstGeom>
          <a:solidFill>
            <a:schemeClr val="accent1">
              <a:lumMod val="10000"/>
              <a:lumOff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50A3124-A555-144B-C9C1-76ED1C559B5F}"/>
              </a:ext>
            </a:extLst>
          </p:cNvPr>
          <p:cNvSpPr>
            <a:spLocks noGrp="1"/>
          </p:cNvSpPr>
          <p:nvPr>
            <p:ph type="title"/>
          </p:nvPr>
        </p:nvSpPr>
        <p:spPr>
          <a:xfrm rot="16200000">
            <a:off x="-2395727" y="2395726"/>
            <a:ext cx="6858000" cy="2066544"/>
          </a:xfrm>
        </p:spPr>
        <p:txBody>
          <a:bodyPr anchor="ctr">
            <a:noAutofit/>
          </a:bodyPr>
          <a:lstStyle>
            <a:lvl1pPr algn="ctr">
              <a:defRPr sz="6000"/>
            </a:lvl1pPr>
          </a:lstStyle>
          <a:p>
            <a:r>
              <a:rPr lang="en-US" dirty="0"/>
              <a:t>Click to edit Master title style</a:t>
            </a:r>
          </a:p>
        </p:txBody>
      </p:sp>
      <p:sp>
        <p:nvSpPr>
          <p:cNvPr id="10" name="Picture Placeholder 8">
            <a:extLst>
              <a:ext uri="{FF2B5EF4-FFF2-40B4-BE49-F238E27FC236}">
                <a16:creationId xmlns:a16="http://schemas.microsoft.com/office/drawing/2014/main" id="{5BC9B14B-4B74-B448-4A06-570EEE2ECFF5}"/>
              </a:ext>
            </a:extLst>
          </p:cNvPr>
          <p:cNvSpPr>
            <a:spLocks noGrp="1"/>
          </p:cNvSpPr>
          <p:nvPr>
            <p:ph type="pic" sz="quarter" idx="10"/>
          </p:nvPr>
        </p:nvSpPr>
        <p:spPr>
          <a:xfrm>
            <a:off x="2066925" y="606425"/>
            <a:ext cx="8161338" cy="5645150"/>
          </a:xfrm>
        </p:spPr>
        <p:txBody>
          <a:bodyPr anchor="ctr"/>
          <a:lstStyle>
            <a:lvl1pPr marL="0" indent="0" algn="ctr">
              <a:buNone/>
              <a:defRPr/>
            </a:lvl1pPr>
          </a:lstStyle>
          <a:p>
            <a:endParaRPr lang="en-US" dirty="0"/>
          </a:p>
        </p:txBody>
      </p:sp>
      <p:sp>
        <p:nvSpPr>
          <p:cNvPr id="12" name="Text Placeholder 11">
            <a:extLst>
              <a:ext uri="{FF2B5EF4-FFF2-40B4-BE49-F238E27FC236}">
                <a16:creationId xmlns:a16="http://schemas.microsoft.com/office/drawing/2014/main" id="{59080C07-DA0E-40A9-A6C9-FEAA64B274B0}"/>
              </a:ext>
            </a:extLst>
          </p:cNvPr>
          <p:cNvSpPr>
            <a:spLocks noGrp="1"/>
          </p:cNvSpPr>
          <p:nvPr>
            <p:ph type="body" sz="quarter" idx="14"/>
          </p:nvPr>
        </p:nvSpPr>
        <p:spPr>
          <a:xfrm>
            <a:off x="9863126" y="281264"/>
            <a:ext cx="2328872" cy="6288750"/>
          </a:xfrm>
          <a:custGeom>
            <a:avLst/>
            <a:gdLst>
              <a:gd name="connsiteX0" fmla="*/ 2328872 w 2328872"/>
              <a:gd name="connsiteY0" fmla="*/ 0 h 6288750"/>
              <a:gd name="connsiteX1" fmla="*/ 2328872 w 2328872"/>
              <a:gd name="connsiteY1" fmla="*/ 6288750 h 6288750"/>
              <a:gd name="connsiteX2" fmla="*/ 2032288 w 2328872"/>
              <a:gd name="connsiteY2" fmla="*/ 6162469 h 6288750"/>
              <a:gd name="connsiteX3" fmla="*/ 0 w 2328872"/>
              <a:gd name="connsiteY3" fmla="*/ 3144375 h 6288750"/>
              <a:gd name="connsiteX4" fmla="*/ 2032288 w 2328872"/>
              <a:gd name="connsiteY4" fmla="*/ 126282 h 628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8872" h="6288750">
                <a:moveTo>
                  <a:pt x="2328872" y="0"/>
                </a:moveTo>
                <a:lnTo>
                  <a:pt x="2328872" y="6288750"/>
                </a:lnTo>
                <a:lnTo>
                  <a:pt x="2032288" y="6162469"/>
                </a:lnTo>
                <a:cubicBezTo>
                  <a:pt x="821766" y="5581235"/>
                  <a:pt x="0" y="4447628"/>
                  <a:pt x="0" y="3144375"/>
                </a:cubicBezTo>
                <a:cubicBezTo>
                  <a:pt x="0" y="1841122"/>
                  <a:pt x="821766" y="707515"/>
                  <a:pt x="2032288" y="126282"/>
                </a:cubicBezTo>
                <a:close/>
              </a:path>
            </a:pathLst>
          </a:cu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en-US" sz="1800" dirty="0">
                <a:noFill/>
              </a:defRPr>
            </a:lvl1pPr>
          </a:lstStyle>
          <a:p>
            <a:pPr marL="0" lvl="0" algn="ctr"/>
            <a:r>
              <a:rPr lang="en-US" dirty="0"/>
              <a:t>Click to edit Master text styles</a:t>
            </a:r>
          </a:p>
        </p:txBody>
      </p:sp>
    </p:spTree>
    <p:extLst>
      <p:ext uri="{BB962C8B-B14F-4D97-AF65-F5344CB8AC3E}">
        <p14:creationId xmlns:p14="http://schemas.microsoft.com/office/powerpoint/2010/main" val="3992566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ree picture collage">
    <p:spTree>
      <p:nvGrpSpPr>
        <p:cNvPr id="1" name=""/>
        <p:cNvGrpSpPr/>
        <p:nvPr/>
      </p:nvGrpSpPr>
      <p:grpSpPr>
        <a:xfrm>
          <a:off x="0" y="0"/>
          <a:ext cx="0" cy="0"/>
          <a:chOff x="0" y="0"/>
          <a:chExt cx="0" cy="0"/>
        </a:xfrm>
      </p:grpSpPr>
      <p:sp>
        <p:nvSpPr>
          <p:cNvPr id="24" name="Picture Placeholder 4">
            <a:extLst>
              <a:ext uri="{FF2B5EF4-FFF2-40B4-BE49-F238E27FC236}">
                <a16:creationId xmlns:a16="http://schemas.microsoft.com/office/drawing/2014/main" id="{8B42AE4D-7E8A-373B-826E-ED8767EF67F5}"/>
              </a:ext>
            </a:extLst>
          </p:cNvPr>
          <p:cNvSpPr>
            <a:spLocks noGrp="1"/>
          </p:cNvSpPr>
          <p:nvPr>
            <p:ph type="pic" sz="quarter" idx="16" hasCustomPrompt="1"/>
          </p:nvPr>
        </p:nvSpPr>
        <p:spPr>
          <a:xfrm>
            <a:off x="723900" y="0"/>
            <a:ext cx="4958327" cy="6858000"/>
          </a:xfrm>
          <a:noFill/>
          <a:ln>
            <a:noFill/>
          </a:ln>
        </p:spPr>
        <p:txBody>
          <a:bodyPr>
            <a:normAutofit/>
          </a:bodyPr>
          <a:lstStyle>
            <a:lvl1pPr marL="0" indent="0">
              <a:buNone/>
              <a:defRPr sz="1400"/>
            </a:lvl1pPr>
          </a:lstStyle>
          <a:p>
            <a:r>
              <a:rPr lang="en-US" dirty="0"/>
              <a:t>Picture</a:t>
            </a:r>
          </a:p>
        </p:txBody>
      </p:sp>
      <p:sp>
        <p:nvSpPr>
          <p:cNvPr id="23" name="Picture Placeholder 4">
            <a:extLst>
              <a:ext uri="{FF2B5EF4-FFF2-40B4-BE49-F238E27FC236}">
                <a16:creationId xmlns:a16="http://schemas.microsoft.com/office/drawing/2014/main" id="{4A1ACA1B-89B4-3605-1B5E-989DDF75BB28}"/>
              </a:ext>
            </a:extLst>
          </p:cNvPr>
          <p:cNvSpPr>
            <a:spLocks noGrp="1"/>
          </p:cNvSpPr>
          <p:nvPr>
            <p:ph type="pic" sz="quarter" idx="15" hasCustomPrompt="1"/>
          </p:nvPr>
        </p:nvSpPr>
        <p:spPr>
          <a:xfrm>
            <a:off x="5682223" y="0"/>
            <a:ext cx="4217586" cy="3429000"/>
          </a:xfrm>
          <a:noFill/>
          <a:ln>
            <a:noFill/>
          </a:ln>
        </p:spPr>
        <p:txBody>
          <a:bodyPr>
            <a:normAutofit/>
          </a:bodyPr>
          <a:lstStyle>
            <a:lvl1pPr marL="0" indent="0">
              <a:buNone/>
              <a:defRPr sz="1400"/>
            </a:lvl1pPr>
          </a:lstStyle>
          <a:p>
            <a:r>
              <a:rPr lang="en-US" dirty="0"/>
              <a:t>Picture</a:t>
            </a:r>
          </a:p>
        </p:txBody>
      </p:sp>
      <p:sp>
        <p:nvSpPr>
          <p:cNvPr id="25" name="Picture Placeholder 4">
            <a:extLst>
              <a:ext uri="{FF2B5EF4-FFF2-40B4-BE49-F238E27FC236}">
                <a16:creationId xmlns:a16="http://schemas.microsoft.com/office/drawing/2014/main" id="{ED78AD93-CCB0-81FB-63C1-2DA4A0910147}"/>
              </a:ext>
            </a:extLst>
          </p:cNvPr>
          <p:cNvSpPr>
            <a:spLocks noGrp="1"/>
          </p:cNvSpPr>
          <p:nvPr>
            <p:ph type="pic" sz="quarter" idx="17" hasCustomPrompt="1"/>
          </p:nvPr>
        </p:nvSpPr>
        <p:spPr>
          <a:xfrm>
            <a:off x="5682226" y="3429000"/>
            <a:ext cx="4975778" cy="342900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
        <p:nvSpPr>
          <p:cNvPr id="14" name="Rectangle 13">
            <a:extLst>
              <a:ext uri="{FF2B5EF4-FFF2-40B4-BE49-F238E27FC236}">
                <a16:creationId xmlns:a16="http://schemas.microsoft.com/office/drawing/2014/main" id="{925CFEFC-EFB5-3B4F-6F4A-34BD6260A636}"/>
              </a:ext>
            </a:extLst>
          </p:cNvPr>
          <p:cNvSpPr/>
          <p:nvPr userDrawn="1"/>
        </p:nvSpPr>
        <p:spPr>
          <a:xfrm>
            <a:off x="0" y="0"/>
            <a:ext cx="740745"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F95BCA1-704F-DB29-FA0F-C5A61648FBA8}"/>
              </a:ext>
            </a:extLst>
          </p:cNvPr>
          <p:cNvSpPr/>
          <p:nvPr userDrawn="1"/>
        </p:nvSpPr>
        <p:spPr>
          <a:xfrm>
            <a:off x="9897797" y="3219"/>
            <a:ext cx="760207" cy="3429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4591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9BA4F1A-2B20-5C9F-65AA-33D7C1FC6863}"/>
              </a:ext>
            </a:extLst>
          </p:cNvPr>
          <p:cNvSpPr/>
          <p:nvPr userDrawn="1"/>
        </p:nvSpPr>
        <p:spPr>
          <a:xfrm>
            <a:off x="6096001"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026CDC0-74A8-24CD-126B-619B55F74DCB}"/>
              </a:ext>
            </a:extLst>
          </p:cNvPr>
          <p:cNvSpPr/>
          <p:nvPr userDrawn="1"/>
        </p:nvSpPr>
        <p:spPr>
          <a:xfrm>
            <a:off x="6096001"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8">
            <a:extLst>
              <a:ext uri="{FF2B5EF4-FFF2-40B4-BE49-F238E27FC236}">
                <a16:creationId xmlns:a16="http://schemas.microsoft.com/office/drawing/2014/main" id="{5BC9B14B-4B74-B448-4A06-570EEE2ECFF5}"/>
              </a:ext>
            </a:extLst>
          </p:cNvPr>
          <p:cNvSpPr>
            <a:spLocks noGrp="1"/>
          </p:cNvSpPr>
          <p:nvPr>
            <p:ph type="pic" sz="quarter" idx="10"/>
          </p:nvPr>
        </p:nvSpPr>
        <p:spPr>
          <a:xfrm>
            <a:off x="621792" y="606425"/>
            <a:ext cx="8161338" cy="5645150"/>
          </a:xfrm>
        </p:spPr>
        <p:txBody>
          <a:bodyPr anchor="ctr"/>
          <a:lstStyle>
            <a:lvl1pPr marL="0" indent="0" algn="ctr">
              <a:buNone/>
              <a:defRPr/>
            </a:lvl1pPr>
          </a:lstStyle>
          <a:p>
            <a:endParaRPr lang="en-US" dirty="0"/>
          </a:p>
        </p:txBody>
      </p:sp>
      <p:sp>
        <p:nvSpPr>
          <p:cNvPr id="2" name="Title 1">
            <a:extLst>
              <a:ext uri="{FF2B5EF4-FFF2-40B4-BE49-F238E27FC236}">
                <a16:creationId xmlns:a16="http://schemas.microsoft.com/office/drawing/2014/main" id="{F50A3124-A555-144B-C9C1-76ED1C559B5F}"/>
              </a:ext>
            </a:extLst>
          </p:cNvPr>
          <p:cNvSpPr>
            <a:spLocks noGrp="1"/>
          </p:cNvSpPr>
          <p:nvPr>
            <p:ph type="title"/>
          </p:nvPr>
        </p:nvSpPr>
        <p:spPr>
          <a:xfrm>
            <a:off x="6147816" y="4187952"/>
            <a:ext cx="6044184" cy="2066544"/>
          </a:xfrm>
        </p:spPr>
        <p:txBody>
          <a:bodyPr anchor="ctr">
            <a:noAutofit/>
          </a:bodyPr>
          <a:lstStyle>
            <a:lvl1pPr algn="ctr">
              <a:defRPr sz="6000"/>
            </a:lvl1pPr>
          </a:lstStyle>
          <a:p>
            <a:r>
              <a:rPr lang="en-US" dirty="0"/>
              <a:t>Click to edit Master title style</a:t>
            </a:r>
          </a:p>
        </p:txBody>
      </p:sp>
      <p:sp>
        <p:nvSpPr>
          <p:cNvPr id="14" name="Text Placeholder 13">
            <a:extLst>
              <a:ext uri="{FF2B5EF4-FFF2-40B4-BE49-F238E27FC236}">
                <a16:creationId xmlns:a16="http://schemas.microsoft.com/office/drawing/2014/main" id="{BF1AD0C1-723A-B5D7-972E-ED8FE78335FB}"/>
              </a:ext>
            </a:extLst>
          </p:cNvPr>
          <p:cNvSpPr>
            <a:spLocks noGrp="1"/>
          </p:cNvSpPr>
          <p:nvPr>
            <p:ph type="body" sz="quarter" idx="12"/>
          </p:nvPr>
        </p:nvSpPr>
        <p:spPr>
          <a:xfrm>
            <a:off x="624144" y="4529128"/>
            <a:ext cx="6288750" cy="2328873"/>
          </a:xfrm>
          <a:custGeom>
            <a:avLst/>
            <a:gdLst>
              <a:gd name="connsiteX0" fmla="*/ 3144375 w 6288750"/>
              <a:gd name="connsiteY0" fmla="*/ 0 h 2328873"/>
              <a:gd name="connsiteX1" fmla="*/ 6162468 w 6288750"/>
              <a:gd name="connsiteY1" fmla="*/ 2032288 h 2328873"/>
              <a:gd name="connsiteX2" fmla="*/ 6288750 w 6288750"/>
              <a:gd name="connsiteY2" fmla="*/ 2328873 h 2328873"/>
              <a:gd name="connsiteX3" fmla="*/ 0 w 6288750"/>
              <a:gd name="connsiteY3" fmla="*/ 2328873 h 2328873"/>
              <a:gd name="connsiteX4" fmla="*/ 126281 w 6288750"/>
              <a:gd name="connsiteY4" fmla="*/ 2032288 h 2328873"/>
              <a:gd name="connsiteX5" fmla="*/ 3144375 w 6288750"/>
              <a:gd name="connsiteY5" fmla="*/ 0 h 2328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8750" h="2328873">
                <a:moveTo>
                  <a:pt x="3144375" y="0"/>
                </a:moveTo>
                <a:cubicBezTo>
                  <a:pt x="4447628" y="0"/>
                  <a:pt x="5581235" y="821766"/>
                  <a:pt x="6162468" y="2032288"/>
                </a:cubicBezTo>
                <a:lnTo>
                  <a:pt x="6288750" y="2328873"/>
                </a:lnTo>
                <a:lnTo>
                  <a:pt x="0" y="2328873"/>
                </a:lnTo>
                <a:lnTo>
                  <a:pt x="126281" y="2032288"/>
                </a:lnTo>
                <a:cubicBezTo>
                  <a:pt x="707515" y="821766"/>
                  <a:pt x="1841122" y="0"/>
                  <a:pt x="3144375" y="0"/>
                </a:cubicBezTo>
                <a:close/>
              </a:path>
            </a:pathLst>
          </a:custGeom>
          <a:solidFill>
            <a:schemeClr val="accent3">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800" smtClean="0">
                <a:noFill/>
              </a:defRPr>
            </a:lvl1pPr>
            <a:lvl2pPr>
              <a:defRPr lang="en-US" sz="1800" smtClean="0">
                <a:solidFill>
                  <a:schemeClr val="lt1"/>
                </a:solidFill>
              </a:defRPr>
            </a:lvl2pPr>
            <a:lvl3pPr>
              <a:defRPr lang="en-US" sz="1800" smtClean="0">
                <a:solidFill>
                  <a:schemeClr val="lt1"/>
                </a:solidFill>
              </a:defRPr>
            </a:lvl3pPr>
            <a:lvl4pPr>
              <a:defRPr lang="en-US" smtClean="0">
                <a:solidFill>
                  <a:schemeClr val="lt1"/>
                </a:solidFill>
              </a:defRPr>
            </a:lvl4pPr>
            <a:lvl5pPr>
              <a:defRPr lang="en-US">
                <a:solidFill>
                  <a:schemeClr val="lt1"/>
                </a:solidFill>
              </a:defRPr>
            </a:lvl5pPr>
          </a:lstStyle>
          <a:p>
            <a:pPr marL="0" lvl="0" algn="ctr"/>
            <a:r>
              <a:rPr lang="en-US" dirty="0"/>
              <a:t>Click to edit Master text styles</a:t>
            </a:r>
          </a:p>
        </p:txBody>
      </p:sp>
    </p:spTree>
    <p:extLst>
      <p:ext uri="{BB962C8B-B14F-4D97-AF65-F5344CB8AC3E}">
        <p14:creationId xmlns:p14="http://schemas.microsoft.com/office/powerpoint/2010/main" val="1265804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picture collage">
    <p:spTree>
      <p:nvGrpSpPr>
        <p:cNvPr id="1" name=""/>
        <p:cNvGrpSpPr/>
        <p:nvPr/>
      </p:nvGrpSpPr>
      <p:grpSpPr>
        <a:xfrm>
          <a:off x="0" y="0"/>
          <a:ext cx="0" cy="0"/>
          <a:chOff x="0" y="0"/>
          <a:chExt cx="0" cy="0"/>
        </a:xfrm>
      </p:grpSpPr>
      <p:sp>
        <p:nvSpPr>
          <p:cNvPr id="21" name="Picture Placeholder 4">
            <a:extLst>
              <a:ext uri="{FF2B5EF4-FFF2-40B4-BE49-F238E27FC236}">
                <a16:creationId xmlns:a16="http://schemas.microsoft.com/office/drawing/2014/main" id="{A6C26FE2-0F48-4B22-73F2-03C638093094}"/>
              </a:ext>
            </a:extLst>
          </p:cNvPr>
          <p:cNvSpPr>
            <a:spLocks noGrp="1"/>
          </p:cNvSpPr>
          <p:nvPr>
            <p:ph type="pic" sz="quarter" idx="14" hasCustomPrompt="1"/>
          </p:nvPr>
        </p:nvSpPr>
        <p:spPr>
          <a:xfrm>
            <a:off x="-1" y="0"/>
            <a:ext cx="5324981" cy="3429000"/>
          </a:xfrm>
          <a:noFill/>
          <a:ln>
            <a:noFill/>
          </a:ln>
        </p:spPr>
        <p:txBody>
          <a:bodyPr>
            <a:normAutofit/>
          </a:bodyPr>
          <a:lstStyle>
            <a:lvl1pPr marL="0" indent="0">
              <a:buNone/>
              <a:defRPr sz="1400"/>
            </a:lvl1pPr>
          </a:lstStyle>
          <a:p>
            <a:r>
              <a:rPr lang="en-US" dirty="0"/>
              <a:t>Picture</a:t>
            </a:r>
          </a:p>
        </p:txBody>
      </p:sp>
      <p:sp>
        <p:nvSpPr>
          <p:cNvPr id="23" name="Picture Placeholder 4">
            <a:extLst>
              <a:ext uri="{FF2B5EF4-FFF2-40B4-BE49-F238E27FC236}">
                <a16:creationId xmlns:a16="http://schemas.microsoft.com/office/drawing/2014/main" id="{E99A534A-A8D8-778B-D1BE-5D75A5661063}"/>
              </a:ext>
            </a:extLst>
          </p:cNvPr>
          <p:cNvSpPr>
            <a:spLocks noGrp="1"/>
          </p:cNvSpPr>
          <p:nvPr>
            <p:ph type="pic" sz="quarter" idx="16" hasCustomPrompt="1"/>
          </p:nvPr>
        </p:nvSpPr>
        <p:spPr>
          <a:xfrm>
            <a:off x="-1" y="3429000"/>
            <a:ext cx="5324981" cy="3429000"/>
          </a:xfrm>
          <a:noFill/>
          <a:ln>
            <a:noFill/>
          </a:ln>
        </p:spPr>
        <p:txBody>
          <a:bodyPr>
            <a:normAutofit/>
          </a:bodyPr>
          <a:lstStyle>
            <a:lvl1pPr marL="0" indent="0">
              <a:buNone/>
              <a:defRPr sz="1400"/>
            </a:lvl1pPr>
          </a:lstStyle>
          <a:p>
            <a:r>
              <a:rPr lang="en-US" dirty="0"/>
              <a:t>Picture</a:t>
            </a:r>
          </a:p>
        </p:txBody>
      </p:sp>
      <p:sp>
        <p:nvSpPr>
          <p:cNvPr id="22" name="Picture Placeholder 4">
            <a:extLst>
              <a:ext uri="{FF2B5EF4-FFF2-40B4-BE49-F238E27FC236}">
                <a16:creationId xmlns:a16="http://schemas.microsoft.com/office/drawing/2014/main" id="{A5BD0C02-757A-F01D-6701-6288994C58DD}"/>
              </a:ext>
            </a:extLst>
          </p:cNvPr>
          <p:cNvSpPr>
            <a:spLocks noGrp="1"/>
          </p:cNvSpPr>
          <p:nvPr>
            <p:ph type="pic" sz="quarter" idx="15" hasCustomPrompt="1"/>
          </p:nvPr>
        </p:nvSpPr>
        <p:spPr>
          <a:xfrm>
            <a:off x="5311674" y="0"/>
            <a:ext cx="5324981" cy="3429000"/>
          </a:xfrm>
          <a:noFill/>
          <a:ln>
            <a:noFill/>
          </a:ln>
        </p:spPr>
        <p:txBody>
          <a:bodyPr>
            <a:normAutofit/>
          </a:bodyPr>
          <a:lstStyle>
            <a:lvl1pPr marL="0" indent="0">
              <a:buNone/>
              <a:defRPr sz="1400"/>
            </a:lvl1pPr>
          </a:lstStyle>
          <a:p>
            <a:r>
              <a:rPr lang="en-US" dirty="0"/>
              <a:t>Picture</a:t>
            </a:r>
          </a:p>
        </p:txBody>
      </p:sp>
      <p:sp>
        <p:nvSpPr>
          <p:cNvPr id="24" name="Picture Placeholder 4">
            <a:extLst>
              <a:ext uri="{FF2B5EF4-FFF2-40B4-BE49-F238E27FC236}">
                <a16:creationId xmlns:a16="http://schemas.microsoft.com/office/drawing/2014/main" id="{EB68A042-8AD3-B191-F6E9-95DCF5785D54}"/>
              </a:ext>
            </a:extLst>
          </p:cNvPr>
          <p:cNvSpPr>
            <a:spLocks noGrp="1"/>
          </p:cNvSpPr>
          <p:nvPr>
            <p:ph type="pic" sz="quarter" idx="17" hasCustomPrompt="1"/>
          </p:nvPr>
        </p:nvSpPr>
        <p:spPr>
          <a:xfrm>
            <a:off x="5311674" y="3429000"/>
            <a:ext cx="5324982" cy="342900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958967866"/>
      </p:ext>
    </p:extLst>
  </p:cSld>
  <p:clrMapOvr>
    <a:masterClrMapping/>
  </p:clrMapOvr>
  <p:extLst>
    <p:ext uri="{DCECCB84-F9BA-43D5-87BE-67443E8EF086}">
      <p15:sldGuideLst xmlns:p15="http://schemas.microsoft.com/office/powerpoint/2012/main">
        <p15:guide id="1" pos="6696" userDrawn="1">
          <p15:clr>
            <a:srgbClr val="FBAE40"/>
          </p15:clr>
        </p15:guide>
        <p15:guide id="2" orient="horz" pos="2160" userDrawn="1">
          <p15:clr>
            <a:srgbClr val="FBAE40"/>
          </p15:clr>
        </p15:guide>
        <p15:guide id="3" orient="horz" userDrawn="1">
          <p15:clr>
            <a:srgbClr val="FBAE40"/>
          </p15:clr>
        </p15:guide>
        <p15:guide id="4" orient="horz" pos="4320" userDrawn="1">
          <p15:clr>
            <a:srgbClr val="FBAE40"/>
          </p15:clr>
        </p15:guide>
        <p15:guide id="5" pos="45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411E8E-845E-BA86-7934-2523CBB415A8}"/>
              </a:ext>
            </a:extLst>
          </p:cNvPr>
          <p:cNvSpPr/>
          <p:nvPr userDrawn="1"/>
        </p:nvSpPr>
        <p:spPr>
          <a:xfrm>
            <a:off x="6096000" y="685798"/>
            <a:ext cx="6095997" cy="5486397"/>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277B985B-E9EE-B7BF-8A40-7C110A908DDC}"/>
              </a:ext>
            </a:extLst>
          </p:cNvPr>
          <p:cNvSpPr>
            <a:spLocks noGrp="1"/>
          </p:cNvSpPr>
          <p:nvPr>
            <p:ph type="pic" sz="quarter" idx="10" hasCustomPrompt="1"/>
          </p:nvPr>
        </p:nvSpPr>
        <p:spPr>
          <a:xfrm>
            <a:off x="2082270" y="0"/>
            <a:ext cx="6957558" cy="6858000"/>
          </a:xfrm>
          <a:custGeom>
            <a:avLst/>
            <a:gdLst>
              <a:gd name="connsiteX0" fmla="*/ 597755 w 6957558"/>
              <a:gd name="connsiteY0" fmla="*/ 0 h 6858000"/>
              <a:gd name="connsiteX1" fmla="*/ 5108230 w 6957558"/>
              <a:gd name="connsiteY1" fmla="*/ 0 h 6858000"/>
              <a:gd name="connsiteX2" fmla="*/ 5147894 w 6957558"/>
              <a:gd name="connsiteY2" fmla="*/ 25428 h 6858000"/>
              <a:gd name="connsiteX3" fmla="*/ 6957558 w 6957558"/>
              <a:gd name="connsiteY3" fmla="*/ 3428999 h 6858000"/>
              <a:gd name="connsiteX4" fmla="*/ 5147895 w 6957558"/>
              <a:gd name="connsiteY4" fmla="*/ 6832569 h 6858000"/>
              <a:gd name="connsiteX5" fmla="*/ 5108226 w 6957558"/>
              <a:gd name="connsiteY5" fmla="*/ 6858000 h 6858000"/>
              <a:gd name="connsiteX6" fmla="*/ 597760 w 6957558"/>
              <a:gd name="connsiteY6" fmla="*/ 6858000 h 6858000"/>
              <a:gd name="connsiteX7" fmla="*/ 558091 w 6957558"/>
              <a:gd name="connsiteY7" fmla="*/ 6832569 h 6858000"/>
              <a:gd name="connsiteX8" fmla="*/ 166860 w 6957558"/>
              <a:gd name="connsiteY8" fmla="*/ 6532656 h 6858000"/>
              <a:gd name="connsiteX9" fmla="*/ 0 w 6957558"/>
              <a:gd name="connsiteY9" fmla="*/ 6379173 h 6858000"/>
              <a:gd name="connsiteX10" fmla="*/ 0 w 6957558"/>
              <a:gd name="connsiteY10" fmla="*/ 478824 h 6858000"/>
              <a:gd name="connsiteX11" fmla="*/ 166860 w 6957558"/>
              <a:gd name="connsiteY11" fmla="*/ 325342 h 6858000"/>
              <a:gd name="connsiteX12" fmla="*/ 558091 w 6957558"/>
              <a:gd name="connsiteY12" fmla="*/ 254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558" h="6858000">
                <a:moveTo>
                  <a:pt x="597755" y="0"/>
                </a:moveTo>
                <a:lnTo>
                  <a:pt x="5108230" y="0"/>
                </a:lnTo>
                <a:lnTo>
                  <a:pt x="5147894" y="25428"/>
                </a:lnTo>
                <a:cubicBezTo>
                  <a:pt x="6239716" y="763048"/>
                  <a:pt x="6957558" y="2012193"/>
                  <a:pt x="6957558" y="3428999"/>
                </a:cubicBezTo>
                <a:cubicBezTo>
                  <a:pt x="6957558" y="4845805"/>
                  <a:pt x="6239716" y="6094949"/>
                  <a:pt x="5147895" y="6832569"/>
                </a:cubicBezTo>
                <a:lnTo>
                  <a:pt x="5108226" y="6858000"/>
                </a:lnTo>
                <a:lnTo>
                  <a:pt x="597760" y="6858000"/>
                </a:lnTo>
                <a:lnTo>
                  <a:pt x="558091" y="6832569"/>
                </a:lnTo>
                <a:cubicBezTo>
                  <a:pt x="421614" y="6740367"/>
                  <a:pt x="290979" y="6640172"/>
                  <a:pt x="166860" y="6532656"/>
                </a:cubicBezTo>
                <a:lnTo>
                  <a:pt x="0" y="6379173"/>
                </a:lnTo>
                <a:lnTo>
                  <a:pt x="0" y="478824"/>
                </a:lnTo>
                <a:lnTo>
                  <a:pt x="166860" y="325342"/>
                </a:lnTo>
                <a:cubicBezTo>
                  <a:pt x="290979" y="217826"/>
                  <a:pt x="421613" y="117631"/>
                  <a:pt x="558091" y="25428"/>
                </a:cubicBezTo>
                <a:close/>
              </a:path>
            </a:pathLst>
          </a:custGeom>
        </p:spPr>
        <p:txBody>
          <a:bodyPr wrap="square">
            <a:noAutofit/>
          </a:bodyPr>
          <a:lstStyle>
            <a:lvl1pPr marL="0" indent="0">
              <a:buNone/>
              <a:defRPr sz="1400"/>
            </a:lvl1pPr>
          </a:lstStyle>
          <a:p>
            <a:r>
              <a:rPr lang="en-US" dirty="0"/>
              <a:t>Picture</a:t>
            </a:r>
          </a:p>
        </p:txBody>
      </p:sp>
      <p:sp>
        <p:nvSpPr>
          <p:cNvPr id="4" name="Title 1">
            <a:extLst>
              <a:ext uri="{FF2B5EF4-FFF2-40B4-BE49-F238E27FC236}">
                <a16:creationId xmlns:a16="http://schemas.microsoft.com/office/drawing/2014/main" id="{63FE2B18-CA83-0C24-A1E9-1E85806643F5}"/>
              </a:ext>
            </a:extLst>
          </p:cNvPr>
          <p:cNvSpPr>
            <a:spLocks noGrp="1"/>
          </p:cNvSpPr>
          <p:nvPr>
            <p:ph type="title"/>
          </p:nvPr>
        </p:nvSpPr>
        <p:spPr>
          <a:xfrm rot="16200000">
            <a:off x="-2395727" y="2395726"/>
            <a:ext cx="6858000" cy="2066544"/>
          </a:xfrm>
        </p:spPr>
        <p:txBody>
          <a:bodyPr anchor="ctr">
            <a:noAutofit/>
          </a:bodyPr>
          <a:lstStyle>
            <a:lvl1pPr algn="ctr">
              <a:defRPr sz="6000"/>
            </a:lvl1pPr>
          </a:lstStyle>
          <a:p>
            <a:r>
              <a:rPr lang="en-US" dirty="0"/>
              <a:t>Click to edit Master title style</a:t>
            </a:r>
          </a:p>
        </p:txBody>
      </p:sp>
    </p:spTree>
    <p:extLst>
      <p:ext uri="{BB962C8B-B14F-4D97-AF65-F5344CB8AC3E}">
        <p14:creationId xmlns:p14="http://schemas.microsoft.com/office/powerpoint/2010/main" val="59127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ive picture collage">
    <p:spTree>
      <p:nvGrpSpPr>
        <p:cNvPr id="1" name=""/>
        <p:cNvGrpSpPr/>
        <p:nvPr/>
      </p:nvGrpSpPr>
      <p:grpSpPr>
        <a:xfrm>
          <a:off x="0" y="0"/>
          <a:ext cx="0" cy="0"/>
          <a:chOff x="0" y="0"/>
          <a:chExt cx="0" cy="0"/>
        </a:xfrm>
      </p:grpSpPr>
      <p:sp>
        <p:nvSpPr>
          <p:cNvPr id="13" name="Picture Placeholder 4">
            <a:extLst>
              <a:ext uri="{FF2B5EF4-FFF2-40B4-BE49-F238E27FC236}">
                <a16:creationId xmlns:a16="http://schemas.microsoft.com/office/drawing/2014/main" id="{8B1B496C-E446-5FEB-668D-FEE5483757E1}"/>
              </a:ext>
            </a:extLst>
          </p:cNvPr>
          <p:cNvSpPr>
            <a:spLocks noGrp="1"/>
          </p:cNvSpPr>
          <p:nvPr>
            <p:ph type="pic" sz="quarter" idx="18" hasCustomPrompt="1"/>
          </p:nvPr>
        </p:nvSpPr>
        <p:spPr>
          <a:xfrm>
            <a:off x="1" y="685800"/>
            <a:ext cx="3236042" cy="3906520"/>
          </a:xfrm>
          <a:noFill/>
          <a:ln>
            <a:noFill/>
          </a:ln>
        </p:spPr>
        <p:txBody>
          <a:bodyPr>
            <a:normAutofit/>
          </a:bodyPr>
          <a:lstStyle>
            <a:lvl1pPr marL="0" indent="0">
              <a:buNone/>
              <a:defRPr sz="1400"/>
            </a:lvl1pPr>
          </a:lstStyle>
          <a:p>
            <a:r>
              <a:rPr lang="en-US" dirty="0"/>
              <a:t>Picture</a:t>
            </a:r>
          </a:p>
        </p:txBody>
      </p:sp>
      <p:sp>
        <p:nvSpPr>
          <p:cNvPr id="18" name="Picture Placeholder 4">
            <a:extLst>
              <a:ext uri="{FF2B5EF4-FFF2-40B4-BE49-F238E27FC236}">
                <a16:creationId xmlns:a16="http://schemas.microsoft.com/office/drawing/2014/main" id="{919A1258-3D7D-6780-FCF8-E9A0D8346534}"/>
              </a:ext>
            </a:extLst>
          </p:cNvPr>
          <p:cNvSpPr>
            <a:spLocks noGrp="1"/>
          </p:cNvSpPr>
          <p:nvPr>
            <p:ph type="pic" sz="quarter" idx="16" hasCustomPrompt="1"/>
          </p:nvPr>
        </p:nvSpPr>
        <p:spPr>
          <a:xfrm>
            <a:off x="1" y="4587240"/>
            <a:ext cx="3236042" cy="2270760"/>
          </a:xfrm>
          <a:noFill/>
          <a:ln>
            <a:noFill/>
          </a:ln>
        </p:spPr>
        <p:txBody>
          <a:bodyPr>
            <a:normAutofit/>
          </a:bodyPr>
          <a:lstStyle>
            <a:lvl1pPr marL="0" indent="0">
              <a:buNone/>
              <a:defRPr sz="1400"/>
            </a:lvl1pPr>
          </a:lstStyle>
          <a:p>
            <a:r>
              <a:rPr lang="en-US" dirty="0"/>
              <a:t>Picture</a:t>
            </a:r>
          </a:p>
        </p:txBody>
      </p:sp>
      <p:sp>
        <p:nvSpPr>
          <p:cNvPr id="21" name="Picture Placeholder 4">
            <a:extLst>
              <a:ext uri="{FF2B5EF4-FFF2-40B4-BE49-F238E27FC236}">
                <a16:creationId xmlns:a16="http://schemas.microsoft.com/office/drawing/2014/main" id="{A6C26FE2-0F48-4B22-73F2-03C638093094}"/>
              </a:ext>
            </a:extLst>
          </p:cNvPr>
          <p:cNvSpPr>
            <a:spLocks noGrp="1"/>
          </p:cNvSpPr>
          <p:nvPr>
            <p:ph type="pic" sz="quarter" idx="14" hasCustomPrompt="1"/>
          </p:nvPr>
        </p:nvSpPr>
        <p:spPr>
          <a:xfrm>
            <a:off x="3236043" y="685800"/>
            <a:ext cx="4185920" cy="6172200"/>
          </a:xfrm>
          <a:noFill/>
          <a:ln>
            <a:noFill/>
          </a:ln>
        </p:spPr>
        <p:txBody>
          <a:bodyPr>
            <a:normAutofit/>
          </a:bodyPr>
          <a:lstStyle>
            <a:lvl1pPr marL="0" indent="0">
              <a:buNone/>
              <a:defRPr sz="1400"/>
            </a:lvl1pPr>
          </a:lstStyle>
          <a:p>
            <a:r>
              <a:rPr lang="en-US" dirty="0"/>
              <a:t>Picture</a:t>
            </a:r>
          </a:p>
        </p:txBody>
      </p:sp>
      <p:sp>
        <p:nvSpPr>
          <p:cNvPr id="12" name="Picture Placeholder 4">
            <a:extLst>
              <a:ext uri="{FF2B5EF4-FFF2-40B4-BE49-F238E27FC236}">
                <a16:creationId xmlns:a16="http://schemas.microsoft.com/office/drawing/2014/main" id="{A7B43A0B-3959-6EAF-113F-B4EAD2AF58F4}"/>
              </a:ext>
            </a:extLst>
          </p:cNvPr>
          <p:cNvSpPr>
            <a:spLocks noGrp="1"/>
          </p:cNvSpPr>
          <p:nvPr>
            <p:ph type="pic" sz="quarter" idx="17" hasCustomPrompt="1"/>
          </p:nvPr>
        </p:nvSpPr>
        <p:spPr>
          <a:xfrm>
            <a:off x="7421964" y="685800"/>
            <a:ext cx="3236042" cy="2270760"/>
          </a:xfrm>
          <a:noFill/>
          <a:ln>
            <a:noFill/>
          </a:ln>
        </p:spPr>
        <p:txBody>
          <a:bodyPr>
            <a:normAutofit/>
          </a:bodyPr>
          <a:lstStyle>
            <a:lvl1pPr marL="0" indent="0">
              <a:buNone/>
              <a:defRPr sz="1400"/>
            </a:lvl1pPr>
          </a:lstStyle>
          <a:p>
            <a:r>
              <a:rPr lang="en-US" dirty="0"/>
              <a:t>Picture</a:t>
            </a:r>
          </a:p>
        </p:txBody>
      </p:sp>
      <p:sp>
        <p:nvSpPr>
          <p:cNvPr id="14" name="Picture Placeholder 4">
            <a:extLst>
              <a:ext uri="{FF2B5EF4-FFF2-40B4-BE49-F238E27FC236}">
                <a16:creationId xmlns:a16="http://schemas.microsoft.com/office/drawing/2014/main" id="{0B2D2027-BC96-A53A-048B-50F70DA0779F}"/>
              </a:ext>
            </a:extLst>
          </p:cNvPr>
          <p:cNvSpPr>
            <a:spLocks noGrp="1"/>
          </p:cNvSpPr>
          <p:nvPr>
            <p:ph type="pic" sz="quarter" idx="19" hasCustomPrompt="1"/>
          </p:nvPr>
        </p:nvSpPr>
        <p:spPr>
          <a:xfrm>
            <a:off x="7421964" y="2951480"/>
            <a:ext cx="3236042" cy="390652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
        <p:nvSpPr>
          <p:cNvPr id="3" name="Rectangle 2">
            <a:extLst>
              <a:ext uri="{FF2B5EF4-FFF2-40B4-BE49-F238E27FC236}">
                <a16:creationId xmlns:a16="http://schemas.microsoft.com/office/drawing/2014/main" id="{21251642-BEBC-0776-BD8B-99D31ED3BCFA}"/>
              </a:ext>
            </a:extLst>
          </p:cNvPr>
          <p:cNvSpPr/>
          <p:nvPr userDrawn="1"/>
        </p:nvSpPr>
        <p:spPr>
          <a:xfrm rot="5400000">
            <a:off x="5753098" y="-5753100"/>
            <a:ext cx="685801" cy="1219200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2348800"/>
      </p:ext>
    </p:extLst>
  </p:cSld>
  <p:clrMapOvr>
    <a:masterClrMapping/>
  </p:clrMapOvr>
  <p:extLst>
    <p:ext uri="{DCECCB84-F9BA-43D5-87BE-67443E8EF086}">
      <p15:sldGuideLst xmlns:p15="http://schemas.microsoft.com/office/powerpoint/2012/main">
        <p15:guide id="1" pos="6696" userDrawn="1">
          <p15:clr>
            <a:srgbClr val="FBAE40"/>
          </p15:clr>
        </p15:guide>
        <p15:guide id="2" orient="horz" pos="432" userDrawn="1">
          <p15:clr>
            <a:srgbClr val="FBAE40"/>
          </p15:clr>
        </p15:guide>
        <p15:guide id="3" orient="horz" userDrawn="1">
          <p15:clr>
            <a:srgbClr val="FBAE40"/>
          </p15:clr>
        </p15:guide>
        <p15:guide id="4" orient="horz" pos="4320" userDrawn="1">
          <p15:clr>
            <a:srgbClr val="FBAE40"/>
          </p15:clr>
        </p15:guide>
        <p15:guide id="5" pos="456" userDrawn="1">
          <p15:clr>
            <a:srgbClr val="FBAE40"/>
          </p15:clr>
        </p15:guide>
        <p15:guide id="6" orient="horz" pos="225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C32331-B8A5-7BD6-929E-5030FBBFEA97}"/>
              </a:ext>
            </a:extLst>
          </p:cNvPr>
          <p:cNvSpPr>
            <a:spLocks noGrp="1"/>
          </p:cNvSpPr>
          <p:nvPr>
            <p:ph type="title"/>
          </p:nvPr>
        </p:nvSpPr>
        <p:spPr>
          <a:xfrm>
            <a:off x="838200" y="823119"/>
            <a:ext cx="7377113" cy="132556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11DC78CE-12BF-F933-32C8-C2CEAA8E650A}"/>
              </a:ext>
            </a:extLst>
          </p:cNvPr>
          <p:cNvSpPr>
            <a:spLocks noGrp="1"/>
          </p:cNvSpPr>
          <p:nvPr>
            <p:ph type="body" idx="1"/>
          </p:nvPr>
        </p:nvSpPr>
        <p:spPr>
          <a:xfrm>
            <a:off x="838200" y="2714625"/>
            <a:ext cx="8162925" cy="3462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F8E4C4FB-34BA-9BC5-D26D-78453CE758C8}"/>
              </a:ext>
            </a:extLst>
          </p:cNvPr>
          <p:cNvSpPr>
            <a:spLocks noGrp="1"/>
          </p:cNvSpPr>
          <p:nvPr>
            <p:ph type="ftr" sz="quarter" idx="3"/>
          </p:nvPr>
        </p:nvSpPr>
        <p:spPr>
          <a:xfrm rot="5400000">
            <a:off x="9303308" y="2840600"/>
            <a:ext cx="4243390" cy="1533992"/>
          </a:xfrm>
          <a:prstGeom prst="rect">
            <a:avLst/>
          </a:prstGeom>
        </p:spPr>
        <p:txBody>
          <a:bodyPr vert="horz" lIns="91440" tIns="45720" rIns="91440" bIns="45720" rtlCol="0" anchor="ctr"/>
          <a:lstStyle>
            <a:lvl1pPr algn="ctr">
              <a:defRPr sz="1200" b="0" i="0" spc="300" baseline="0">
                <a:solidFill>
                  <a:schemeClr val="bg1"/>
                </a:solidFill>
                <a:latin typeface="+mj-lt"/>
                <a:cs typeface="Posterama" panose="020B0504020200020000"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BB2093A3-9D28-03F6-E4E1-E20DE2583C7C}"/>
              </a:ext>
            </a:extLst>
          </p:cNvPr>
          <p:cNvSpPr>
            <a:spLocks noGrp="1"/>
          </p:cNvSpPr>
          <p:nvPr>
            <p:ph type="sldNum" sz="quarter" idx="4"/>
          </p:nvPr>
        </p:nvSpPr>
        <p:spPr>
          <a:xfrm>
            <a:off x="10658006" y="5729289"/>
            <a:ext cx="1533993" cy="1127124"/>
          </a:xfrm>
          <a:prstGeom prst="rect">
            <a:avLst/>
          </a:prstGeom>
        </p:spPr>
        <p:txBody>
          <a:bodyPr vert="horz" lIns="91440" tIns="45720" rIns="91440" bIns="45720" rtlCol="0" anchor="ctr"/>
          <a:lstStyle>
            <a:lvl1pPr algn="ctr">
              <a:defRPr sz="6000" b="0" i="0">
                <a:solidFill>
                  <a:schemeClr val="bg1"/>
                </a:solidFill>
                <a:latin typeface="+mj-lt"/>
                <a:cs typeface="Posterama" panose="020B0504020200020000" pitchFamily="34" charset="0"/>
              </a:defRPr>
            </a:lvl1p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2828590260"/>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55" r:id="rId3"/>
    <p:sldLayoutId id="2147483675" r:id="rId4"/>
    <p:sldLayoutId id="2147483668" r:id="rId5"/>
    <p:sldLayoutId id="2147483676" r:id="rId6"/>
    <p:sldLayoutId id="2147483663" r:id="rId7"/>
    <p:sldLayoutId id="2147483662" r:id="rId8"/>
    <p:sldLayoutId id="2147483673" r:id="rId9"/>
    <p:sldLayoutId id="2147483677" r:id="rId10"/>
  </p:sldLayoutIdLst>
  <p:hf hdr="0" dt="0"/>
  <p:txStyles>
    <p:titleStyle>
      <a:lvl1pPr algn="l" defTabSz="914400" rtl="0" eaLnBrk="1" latinLnBrk="0" hangingPunct="1">
        <a:lnSpc>
          <a:spcPct val="90000"/>
        </a:lnSpc>
        <a:spcBef>
          <a:spcPct val="0"/>
        </a:spcBef>
        <a:buNone/>
        <a:defRPr sz="4400" b="1" i="0" kern="1200" cap="all" spc="300" baseline="0">
          <a:solidFill>
            <a:schemeClr val="bg1"/>
          </a:solidFill>
          <a:latin typeface="+mj-lt"/>
          <a:ea typeface="+mj-ea"/>
          <a:cs typeface="Posterama" panose="020B0504020200020000"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5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3.xml"/><Relationship Id="rId1" Type="http://schemas.openxmlformats.org/officeDocument/2006/relationships/video" Target="https://www.youtube.com/embed/bVz7SbvzjrA?feature=oembe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www.violaarduini.com/" TargetMode="Externa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alpha val="80385"/>
          </a:schemeClr>
        </a:solidFill>
        <a:effectLst/>
      </p:bgPr>
    </p:bg>
    <p:spTree>
      <p:nvGrpSpPr>
        <p:cNvPr id="1" name=""/>
        <p:cNvGrpSpPr/>
        <p:nvPr/>
      </p:nvGrpSpPr>
      <p:grpSpPr>
        <a:xfrm>
          <a:off x="0" y="0"/>
          <a:ext cx="0" cy="0"/>
          <a:chOff x="0" y="0"/>
          <a:chExt cx="0" cy="0"/>
        </a:xfrm>
      </p:grpSpPr>
      <p:pic>
        <p:nvPicPr>
          <p:cNvPr id="6" name="Picture Placeholder 6">
            <a:extLst>
              <a:ext uri="{FF2B5EF4-FFF2-40B4-BE49-F238E27FC236}">
                <a16:creationId xmlns:a16="http://schemas.microsoft.com/office/drawing/2014/main" id="{5381C1FB-D3A3-B8EF-4D0E-C7D20AE7A817}"/>
              </a:ext>
            </a:extLst>
          </p:cNvPr>
          <p:cNvPicPr>
            <a:picLocks noGrp="1" noChangeAspect="1"/>
          </p:cNvPicPr>
          <p:nvPr>
            <p:ph type="pic" sz="quarter" idx="11"/>
          </p:nvPr>
        </p:nvPicPr>
        <p:blipFill rotWithShape="1">
          <a:blip r:embed="rId2"/>
          <a:srcRect l="-11914" t="1" r="-12614" b="-24529"/>
          <a:stretch/>
        </p:blipFill>
        <p:spPr>
          <a:xfrm>
            <a:off x="1476700" y="1"/>
            <a:ext cx="9239250" cy="5478904"/>
          </a:xfrm>
          <a:solidFill>
            <a:schemeClr val="bg1"/>
          </a:solidFill>
          <a:ln>
            <a:solidFill>
              <a:schemeClr val="accent1"/>
            </a:solidFill>
          </a:ln>
        </p:spPr>
      </p:pic>
      <p:sp>
        <p:nvSpPr>
          <p:cNvPr id="10" name="Title 9">
            <a:extLst>
              <a:ext uri="{FF2B5EF4-FFF2-40B4-BE49-F238E27FC236}">
                <a16:creationId xmlns:a16="http://schemas.microsoft.com/office/drawing/2014/main" id="{EB566AAA-6DB2-2ABD-AF2A-E22BC1914175}"/>
              </a:ext>
            </a:extLst>
          </p:cNvPr>
          <p:cNvSpPr>
            <a:spLocks noGrp="1"/>
          </p:cNvSpPr>
          <p:nvPr>
            <p:ph type="title"/>
          </p:nvPr>
        </p:nvSpPr>
        <p:spPr>
          <a:xfrm>
            <a:off x="1885188" y="4764024"/>
            <a:ext cx="8421624" cy="2093976"/>
          </a:xfrm>
        </p:spPr>
        <p:txBody>
          <a:bodyPr/>
          <a:lstStyle/>
          <a:p>
            <a:r>
              <a:rPr lang="en-US" dirty="0">
                <a:solidFill>
                  <a:srgbClr val="6BB7BA"/>
                </a:solidFill>
              </a:rPr>
              <a:t>Flows of</a:t>
            </a:r>
            <a:br>
              <a:rPr lang="en-US" dirty="0">
                <a:solidFill>
                  <a:srgbClr val="6BB7BA"/>
                </a:solidFill>
              </a:rPr>
            </a:br>
            <a:r>
              <a:rPr lang="en-US" dirty="0">
                <a:solidFill>
                  <a:srgbClr val="6BB7BA"/>
                </a:solidFill>
              </a:rPr>
              <a:t>relatedness</a:t>
            </a:r>
          </a:p>
        </p:txBody>
      </p:sp>
      <p:sp>
        <p:nvSpPr>
          <p:cNvPr id="3" name="Text Placeholder 2">
            <a:extLst>
              <a:ext uri="{FF2B5EF4-FFF2-40B4-BE49-F238E27FC236}">
                <a16:creationId xmlns:a16="http://schemas.microsoft.com/office/drawing/2014/main" id="{C35026A7-A497-5FA8-9111-3FF844899C92}"/>
              </a:ext>
            </a:extLst>
          </p:cNvPr>
          <p:cNvSpPr>
            <a:spLocks noGrp="1"/>
          </p:cNvSpPr>
          <p:nvPr>
            <p:ph type="body" sz="quarter" idx="12"/>
          </p:nvPr>
        </p:nvSpPr>
        <p:spPr/>
        <p:txBody>
          <a:bodyPr/>
          <a:lstStyle/>
          <a:p>
            <a:r>
              <a:rPr lang="en-US" dirty="0"/>
              <a:t>IoT Bootcamp / capstone</a:t>
            </a:r>
          </a:p>
        </p:txBody>
      </p:sp>
      <p:sp>
        <p:nvSpPr>
          <p:cNvPr id="8" name="Text Placeholder 7">
            <a:extLst>
              <a:ext uri="{FF2B5EF4-FFF2-40B4-BE49-F238E27FC236}">
                <a16:creationId xmlns:a16="http://schemas.microsoft.com/office/drawing/2014/main" id="{357425F0-B89A-20A3-6A99-9D811C353541}"/>
              </a:ext>
            </a:extLst>
          </p:cNvPr>
          <p:cNvSpPr>
            <a:spLocks noGrp="1"/>
          </p:cNvSpPr>
          <p:nvPr>
            <p:ph type="body" sz="quarter" idx="13"/>
          </p:nvPr>
        </p:nvSpPr>
        <p:spPr/>
        <p:txBody>
          <a:bodyPr/>
          <a:lstStyle/>
          <a:p>
            <a:r>
              <a:rPr lang="en-US" dirty="0"/>
              <a:t>Viola </a:t>
            </a:r>
            <a:r>
              <a:rPr lang="en-US" dirty="0" err="1"/>
              <a:t>arduini</a:t>
            </a:r>
            <a:endParaRPr lang="en-US" dirty="0"/>
          </a:p>
        </p:txBody>
      </p:sp>
    </p:spTree>
    <p:extLst>
      <p:ext uri="{BB962C8B-B14F-4D97-AF65-F5344CB8AC3E}">
        <p14:creationId xmlns:p14="http://schemas.microsoft.com/office/powerpoint/2010/main" val="3177652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A diagram of a solar panel&#10;&#10;Description automatically generated">
            <a:extLst>
              <a:ext uri="{FF2B5EF4-FFF2-40B4-BE49-F238E27FC236}">
                <a16:creationId xmlns:a16="http://schemas.microsoft.com/office/drawing/2014/main" id="{8D069EB1-5926-1325-5914-4944B01B3203}"/>
              </a:ext>
            </a:extLst>
          </p:cNvPr>
          <p:cNvPicPr>
            <a:picLocks noChangeAspect="1"/>
          </p:cNvPicPr>
          <p:nvPr/>
        </p:nvPicPr>
        <p:blipFill>
          <a:blip r:embed="rId2"/>
          <a:stretch>
            <a:fillRect/>
          </a:stretch>
        </p:blipFill>
        <p:spPr>
          <a:xfrm>
            <a:off x="180108" y="1003831"/>
            <a:ext cx="5906743" cy="4607259"/>
          </a:xfrm>
          <a:prstGeom prst="rect">
            <a:avLst/>
          </a:prstGeom>
        </p:spPr>
      </p:pic>
      <p:pic>
        <p:nvPicPr>
          <p:cNvPr id="16" name="Picture 15" descr="A drawing of a computer&#10;&#10;Description automatically generated">
            <a:extLst>
              <a:ext uri="{FF2B5EF4-FFF2-40B4-BE49-F238E27FC236}">
                <a16:creationId xmlns:a16="http://schemas.microsoft.com/office/drawing/2014/main" id="{EB329A0D-5592-8954-3E1A-B9B7AA85D920}"/>
              </a:ext>
            </a:extLst>
          </p:cNvPr>
          <p:cNvPicPr>
            <a:picLocks noChangeAspect="1"/>
          </p:cNvPicPr>
          <p:nvPr/>
        </p:nvPicPr>
        <p:blipFill>
          <a:blip r:embed="rId3"/>
          <a:stretch>
            <a:fillRect/>
          </a:stretch>
        </p:blipFill>
        <p:spPr>
          <a:xfrm>
            <a:off x="6099753" y="2036617"/>
            <a:ext cx="6022329" cy="2604655"/>
          </a:xfrm>
          <a:prstGeom prst="rect">
            <a:avLst/>
          </a:prstGeom>
        </p:spPr>
      </p:pic>
    </p:spTree>
    <p:extLst>
      <p:ext uri="{BB962C8B-B14F-4D97-AF65-F5344CB8AC3E}">
        <p14:creationId xmlns:p14="http://schemas.microsoft.com/office/powerpoint/2010/main" val="3515741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alpha val="8023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FA856-63F0-830E-BCFD-15C97305D714}"/>
              </a:ext>
            </a:extLst>
          </p:cNvPr>
          <p:cNvSpPr>
            <a:spLocks noGrp="1"/>
          </p:cNvSpPr>
          <p:nvPr>
            <p:ph type="title"/>
          </p:nvPr>
        </p:nvSpPr>
        <p:spPr/>
        <p:txBody>
          <a:bodyPr/>
          <a:lstStyle/>
          <a:p>
            <a:r>
              <a:rPr lang="en-US" dirty="0"/>
              <a:t>Parts</a:t>
            </a:r>
          </a:p>
        </p:txBody>
      </p:sp>
      <p:sp>
        <p:nvSpPr>
          <p:cNvPr id="10" name="Slide Number Placeholder 9">
            <a:extLst>
              <a:ext uri="{FF2B5EF4-FFF2-40B4-BE49-F238E27FC236}">
                <a16:creationId xmlns:a16="http://schemas.microsoft.com/office/drawing/2014/main" id="{4C81B4FC-196E-6822-7E7F-6B3081D9680F}"/>
              </a:ext>
            </a:extLst>
          </p:cNvPr>
          <p:cNvSpPr>
            <a:spLocks noGrp="1"/>
          </p:cNvSpPr>
          <p:nvPr>
            <p:ph type="sldNum" sz="quarter" idx="11"/>
          </p:nvPr>
        </p:nvSpPr>
        <p:spPr/>
        <p:txBody>
          <a:bodyPr/>
          <a:lstStyle/>
          <a:p>
            <a:fld id="{0A95BBB0-0295-4C7E-A3D0-2F07981FE8CB}" type="slidenum">
              <a:rPr lang="en-US" smtClean="0"/>
              <a:pPr/>
              <a:t>11</a:t>
            </a:fld>
            <a:endParaRPr lang="en-US" dirty="0"/>
          </a:p>
        </p:txBody>
      </p:sp>
      <p:sp>
        <p:nvSpPr>
          <p:cNvPr id="13" name="Footer Placeholder 2">
            <a:extLst>
              <a:ext uri="{FF2B5EF4-FFF2-40B4-BE49-F238E27FC236}">
                <a16:creationId xmlns:a16="http://schemas.microsoft.com/office/drawing/2014/main" id="{ABEB196E-F4DE-4B75-A098-EF3800DD2617}"/>
              </a:ext>
            </a:extLst>
          </p:cNvPr>
          <p:cNvSpPr>
            <a:spLocks noGrp="1"/>
          </p:cNvSpPr>
          <p:nvPr>
            <p:ph type="ftr" sz="quarter" idx="10"/>
          </p:nvPr>
        </p:nvSpPr>
        <p:spPr>
          <a:xfrm rot="5400000">
            <a:off x="9303308" y="2840600"/>
            <a:ext cx="4243390" cy="1533992"/>
          </a:xfrm>
        </p:spPr>
        <p:txBody>
          <a:bodyPr/>
          <a:lstStyle/>
          <a:p>
            <a:r>
              <a:rPr lang="en-US" dirty="0"/>
              <a:t>Viola </a:t>
            </a:r>
            <a:r>
              <a:rPr lang="en-US" dirty="0" err="1"/>
              <a:t>Arduini</a:t>
            </a:r>
            <a:r>
              <a:rPr lang="en-US" dirty="0"/>
              <a:t> / Capstone</a:t>
            </a:r>
          </a:p>
        </p:txBody>
      </p:sp>
      <p:sp>
        <p:nvSpPr>
          <p:cNvPr id="14" name="TextBox 13">
            <a:extLst>
              <a:ext uri="{FF2B5EF4-FFF2-40B4-BE49-F238E27FC236}">
                <a16:creationId xmlns:a16="http://schemas.microsoft.com/office/drawing/2014/main" id="{B1AF81F0-069B-CD70-2ECF-2995B8559458}"/>
              </a:ext>
            </a:extLst>
          </p:cNvPr>
          <p:cNvSpPr txBox="1"/>
          <p:nvPr/>
        </p:nvSpPr>
        <p:spPr>
          <a:xfrm>
            <a:off x="832103" y="2316424"/>
            <a:ext cx="4875970" cy="2862322"/>
          </a:xfrm>
          <a:prstGeom prst="rect">
            <a:avLst/>
          </a:prstGeom>
          <a:noFill/>
        </p:spPr>
        <p:txBody>
          <a:bodyPr wrap="square" rtlCol="0">
            <a:spAutoFit/>
          </a:bodyPr>
          <a:lstStyle/>
          <a:p>
            <a:pPr>
              <a:lnSpc>
                <a:spcPct val="150000"/>
              </a:lnSpc>
            </a:pPr>
            <a:r>
              <a:rPr lang="en-US" dirty="0">
                <a:solidFill>
                  <a:schemeClr val="bg1"/>
                </a:solidFill>
              </a:rPr>
              <a:t>Laser cut base – 1/8 in wood &amp; 1/8 acrylic</a:t>
            </a:r>
          </a:p>
          <a:p>
            <a:pPr>
              <a:lnSpc>
                <a:spcPct val="150000"/>
              </a:lnSpc>
            </a:pPr>
            <a:r>
              <a:rPr lang="en-US" b="0" i="0" dirty="0">
                <a:solidFill>
                  <a:schemeClr val="bg1"/>
                </a:solidFill>
                <a:effectLst/>
              </a:rPr>
              <a:t>3D printe</a:t>
            </a:r>
            <a:r>
              <a:rPr lang="en-US" dirty="0">
                <a:solidFill>
                  <a:schemeClr val="bg1"/>
                </a:solidFill>
              </a:rPr>
              <a:t>d holders for servos installation</a:t>
            </a:r>
          </a:p>
          <a:p>
            <a:pPr>
              <a:lnSpc>
                <a:spcPct val="150000"/>
              </a:lnSpc>
            </a:pPr>
            <a:r>
              <a:rPr lang="en-US" b="0" i="0" dirty="0">
                <a:solidFill>
                  <a:schemeClr val="bg1"/>
                </a:solidFill>
                <a:effectLst/>
              </a:rPr>
              <a:t>3D printed connectors for scales</a:t>
            </a:r>
          </a:p>
          <a:p>
            <a:pPr>
              <a:lnSpc>
                <a:spcPct val="150000"/>
              </a:lnSpc>
            </a:pPr>
            <a:endParaRPr lang="en-US" b="0" i="0" dirty="0">
              <a:solidFill>
                <a:schemeClr val="bg1"/>
              </a:solidFill>
              <a:effectLst/>
            </a:endParaRPr>
          </a:p>
          <a:p>
            <a:endParaRPr lang="en-US" b="0" i="0" dirty="0">
              <a:solidFill>
                <a:schemeClr val="bg1"/>
              </a:solidFill>
              <a:effectLst/>
            </a:endParaRPr>
          </a:p>
          <a:p>
            <a:endParaRPr lang="en-US" b="0" i="0" dirty="0">
              <a:solidFill>
                <a:schemeClr val="bg1"/>
              </a:solidFill>
              <a:effectLst/>
            </a:endParaRPr>
          </a:p>
          <a:p>
            <a:endParaRPr lang="en-US" b="0" i="0" dirty="0">
              <a:solidFill>
                <a:schemeClr val="bg1"/>
              </a:solidFill>
              <a:effectLst/>
            </a:endParaRPr>
          </a:p>
          <a:p>
            <a:endParaRPr lang="en-US" b="0" i="0" dirty="0">
              <a:solidFill>
                <a:schemeClr val="bg1"/>
              </a:solidFill>
              <a:effectLst/>
            </a:endParaRPr>
          </a:p>
        </p:txBody>
      </p:sp>
      <p:pic>
        <p:nvPicPr>
          <p:cNvPr id="4" name="Picture 3" descr="A blue object with a round hole&#10;&#10;Description automatically generated">
            <a:extLst>
              <a:ext uri="{FF2B5EF4-FFF2-40B4-BE49-F238E27FC236}">
                <a16:creationId xmlns:a16="http://schemas.microsoft.com/office/drawing/2014/main" id="{B8EC3B60-856D-5592-28FE-58141B4DF027}"/>
              </a:ext>
            </a:extLst>
          </p:cNvPr>
          <p:cNvPicPr>
            <a:picLocks noChangeAspect="1"/>
          </p:cNvPicPr>
          <p:nvPr/>
        </p:nvPicPr>
        <p:blipFill>
          <a:blip r:embed="rId2"/>
          <a:stretch>
            <a:fillRect/>
          </a:stretch>
        </p:blipFill>
        <p:spPr>
          <a:xfrm>
            <a:off x="938276" y="3915096"/>
            <a:ext cx="2527300" cy="2527300"/>
          </a:xfrm>
          <a:prstGeom prst="rect">
            <a:avLst/>
          </a:prstGeom>
        </p:spPr>
      </p:pic>
    </p:spTree>
    <p:extLst>
      <p:ext uri="{BB962C8B-B14F-4D97-AF65-F5344CB8AC3E}">
        <p14:creationId xmlns:p14="http://schemas.microsoft.com/office/powerpoint/2010/main" val="46081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EAD0E9-BF60-11A7-701B-EC06D719E484}"/>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MaKING OF &amp; DEMO</a:t>
            </a:r>
          </a:p>
        </p:txBody>
      </p:sp>
      <p:pic>
        <p:nvPicPr>
          <p:cNvPr id="11" name="Online Media 10" descr="Flows of Relatedness">
            <a:hlinkClick r:id="" action="ppaction://media"/>
            <a:extLst>
              <a:ext uri="{FF2B5EF4-FFF2-40B4-BE49-F238E27FC236}">
                <a16:creationId xmlns:a16="http://schemas.microsoft.com/office/drawing/2014/main" id="{7B04D8A4-0D71-5CC1-3122-77BA95D4F698}"/>
              </a:ext>
            </a:extLst>
          </p:cNvPr>
          <p:cNvPicPr>
            <a:picLocks noRot="1" noChangeAspect="1"/>
          </p:cNvPicPr>
          <p:nvPr>
            <a:videoFile r:link="rId1"/>
          </p:nvPr>
        </p:nvPicPr>
        <p:blipFill>
          <a:blip r:embed="rId3"/>
          <a:stretch>
            <a:fillRect/>
          </a:stretch>
        </p:blipFill>
        <p:spPr>
          <a:xfrm>
            <a:off x="2156152" y="1845426"/>
            <a:ext cx="7876642" cy="4450303"/>
          </a:xfrm>
          <a:prstGeom prst="rect">
            <a:avLst/>
          </a:prstGeom>
        </p:spPr>
      </p:pic>
      <p:sp>
        <p:nvSpPr>
          <p:cNvPr id="10" name="Slide Number Placeholder 9">
            <a:extLst>
              <a:ext uri="{FF2B5EF4-FFF2-40B4-BE49-F238E27FC236}">
                <a16:creationId xmlns:a16="http://schemas.microsoft.com/office/drawing/2014/main" id="{B1200B58-59F9-D1D7-8456-28C1AC5A6AE6}"/>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lgn="r">
              <a:spcAft>
                <a:spcPts val="600"/>
              </a:spcAft>
            </a:pPr>
            <a:fld id="{0A95BBB0-0295-4C7E-A3D0-2F07981FE8CB}" type="slidenum">
              <a:rPr lang="en-US" sz="1200" smtClean="0">
                <a:solidFill>
                  <a:schemeClr val="tx1">
                    <a:tint val="75000"/>
                  </a:schemeClr>
                </a:solidFill>
                <a:latin typeface="+mn-lt"/>
                <a:cs typeface="+mn-cs"/>
              </a:rPr>
              <a:pPr algn="r">
                <a:spcAft>
                  <a:spcPts val="600"/>
                </a:spcAft>
              </a:pPr>
              <a:t>12</a:t>
            </a:fld>
            <a:endParaRPr lang="en-US" sz="1200">
              <a:solidFill>
                <a:schemeClr val="tx1">
                  <a:tint val="75000"/>
                </a:schemeClr>
              </a:solidFill>
              <a:latin typeface="+mn-lt"/>
              <a:cs typeface="+mn-cs"/>
            </a:endParaRPr>
          </a:p>
        </p:txBody>
      </p:sp>
    </p:spTree>
    <p:extLst>
      <p:ext uri="{BB962C8B-B14F-4D97-AF65-F5344CB8AC3E}">
        <p14:creationId xmlns:p14="http://schemas.microsoft.com/office/powerpoint/2010/main" val="3769760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D86A7-7828-47A9-38B2-0AE0AB54231B}"/>
              </a:ext>
            </a:extLst>
          </p:cNvPr>
          <p:cNvSpPr>
            <a:spLocks noGrp="1"/>
          </p:cNvSpPr>
          <p:nvPr>
            <p:ph type="title"/>
          </p:nvPr>
        </p:nvSpPr>
        <p:spPr/>
        <p:txBody>
          <a:bodyPr/>
          <a:lstStyle/>
          <a:p>
            <a:r>
              <a:rPr lang="en-US" dirty="0"/>
              <a:t>NEXT STEPS</a:t>
            </a:r>
          </a:p>
        </p:txBody>
      </p:sp>
      <p:sp>
        <p:nvSpPr>
          <p:cNvPr id="3" name="Text Placeholder 2">
            <a:extLst>
              <a:ext uri="{FF2B5EF4-FFF2-40B4-BE49-F238E27FC236}">
                <a16:creationId xmlns:a16="http://schemas.microsoft.com/office/drawing/2014/main" id="{42521749-0738-C900-6BD1-9DE743E46E07}"/>
              </a:ext>
            </a:extLst>
          </p:cNvPr>
          <p:cNvSpPr>
            <a:spLocks noGrp="1"/>
          </p:cNvSpPr>
          <p:nvPr>
            <p:ph type="body" sz="quarter" idx="12"/>
          </p:nvPr>
        </p:nvSpPr>
        <p:spPr>
          <a:xfrm>
            <a:off x="1012361" y="2969369"/>
            <a:ext cx="2377440" cy="365760"/>
          </a:xfrm>
        </p:spPr>
        <p:txBody>
          <a:bodyPr/>
          <a:lstStyle/>
          <a:p>
            <a:r>
              <a:rPr lang="en-US" dirty="0"/>
              <a:t>FABRICATION</a:t>
            </a:r>
          </a:p>
        </p:txBody>
      </p:sp>
      <p:sp>
        <p:nvSpPr>
          <p:cNvPr id="5" name="Text Placeholder 4">
            <a:extLst>
              <a:ext uri="{FF2B5EF4-FFF2-40B4-BE49-F238E27FC236}">
                <a16:creationId xmlns:a16="http://schemas.microsoft.com/office/drawing/2014/main" id="{8E71FA58-82CB-CC5B-BAE1-62D991994001}"/>
              </a:ext>
            </a:extLst>
          </p:cNvPr>
          <p:cNvSpPr>
            <a:spLocks noGrp="1"/>
          </p:cNvSpPr>
          <p:nvPr>
            <p:ph type="body" sz="quarter" idx="14"/>
          </p:nvPr>
        </p:nvSpPr>
        <p:spPr>
          <a:xfrm>
            <a:off x="3920836" y="3995715"/>
            <a:ext cx="2812473" cy="365760"/>
          </a:xfrm>
        </p:spPr>
        <p:txBody>
          <a:bodyPr/>
          <a:lstStyle/>
          <a:p>
            <a:r>
              <a:rPr lang="en-US" dirty="0"/>
              <a:t>REAL TIME DATA</a:t>
            </a:r>
          </a:p>
        </p:txBody>
      </p:sp>
      <p:sp>
        <p:nvSpPr>
          <p:cNvPr id="7" name="Text Placeholder 6">
            <a:extLst>
              <a:ext uri="{FF2B5EF4-FFF2-40B4-BE49-F238E27FC236}">
                <a16:creationId xmlns:a16="http://schemas.microsoft.com/office/drawing/2014/main" id="{6C74A25D-77E5-CB12-39FB-ADD0F966D20F}"/>
              </a:ext>
            </a:extLst>
          </p:cNvPr>
          <p:cNvSpPr>
            <a:spLocks noGrp="1"/>
          </p:cNvSpPr>
          <p:nvPr>
            <p:ph type="body" sz="quarter" idx="16"/>
          </p:nvPr>
        </p:nvSpPr>
        <p:spPr>
          <a:xfrm>
            <a:off x="7195619" y="4770460"/>
            <a:ext cx="3075708" cy="365760"/>
          </a:xfrm>
        </p:spPr>
        <p:txBody>
          <a:bodyPr/>
          <a:lstStyle/>
          <a:p>
            <a:r>
              <a:rPr lang="en-US" dirty="0"/>
              <a:t>COLLABORATION WITH ENVIROMENTAL ORGS</a:t>
            </a:r>
          </a:p>
        </p:txBody>
      </p:sp>
      <p:sp>
        <p:nvSpPr>
          <p:cNvPr id="9" name="Footer Placeholder 8">
            <a:extLst>
              <a:ext uri="{FF2B5EF4-FFF2-40B4-BE49-F238E27FC236}">
                <a16:creationId xmlns:a16="http://schemas.microsoft.com/office/drawing/2014/main" id="{2E27045F-6DC9-2712-859D-A9D055BB46BD}"/>
              </a:ext>
            </a:extLst>
          </p:cNvPr>
          <p:cNvSpPr>
            <a:spLocks noGrp="1"/>
          </p:cNvSpPr>
          <p:nvPr>
            <p:ph type="ftr" sz="quarter" idx="10"/>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A6B8DC2F-1089-09A9-467F-A12D14A38DF8}"/>
              </a:ext>
            </a:extLst>
          </p:cNvPr>
          <p:cNvSpPr>
            <a:spLocks noGrp="1"/>
          </p:cNvSpPr>
          <p:nvPr>
            <p:ph type="sldNum" sz="quarter" idx="11"/>
          </p:nvPr>
        </p:nvSpPr>
        <p:spPr/>
        <p:txBody>
          <a:bodyPr/>
          <a:lstStyle/>
          <a:p>
            <a:fld id="{0A95BBB0-0295-4C7E-A3D0-2F07981FE8CB}" type="slidenum">
              <a:rPr lang="en-US" smtClean="0"/>
              <a:pPr/>
              <a:t>13</a:t>
            </a:fld>
            <a:endParaRPr lang="en-US" dirty="0"/>
          </a:p>
        </p:txBody>
      </p:sp>
    </p:spTree>
    <p:extLst>
      <p:ext uri="{BB962C8B-B14F-4D97-AF65-F5344CB8AC3E}">
        <p14:creationId xmlns:p14="http://schemas.microsoft.com/office/powerpoint/2010/main" val="4286950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89394-3F59-0BE7-F02A-B3171D9CB9B1}"/>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78D27A57-CB01-0C89-ED58-19BC65750FDA}"/>
              </a:ext>
            </a:extLst>
          </p:cNvPr>
          <p:cNvSpPr>
            <a:spLocks noGrp="1"/>
          </p:cNvSpPr>
          <p:nvPr>
            <p:ph type="body" sz="quarter" idx="17"/>
          </p:nvPr>
        </p:nvSpPr>
        <p:spPr/>
        <p:txBody>
          <a:bodyPr/>
          <a:lstStyle/>
          <a:p>
            <a:r>
              <a:rPr lang="en-US" noProof="1"/>
              <a:t>varduini@unm.edu</a:t>
            </a:r>
          </a:p>
          <a:p>
            <a:r>
              <a:rPr lang="en-US" noProof="1"/>
              <a:t>@</a:t>
            </a:r>
            <a:r>
              <a:rPr lang="en-US" dirty="0" err="1"/>
              <a:t>violafromthesea</a:t>
            </a:r>
            <a:endParaRPr lang="en-US" noProof="1"/>
          </a:p>
          <a:p>
            <a:r>
              <a:rPr lang="en-US" noProof="1">
                <a:hlinkClick r:id="rId2"/>
              </a:rPr>
              <a:t>www.</a:t>
            </a:r>
            <a:r>
              <a:rPr lang="en-US" dirty="0" err="1">
                <a:hlinkClick r:id="rId2"/>
              </a:rPr>
              <a:t>violaarduini</a:t>
            </a:r>
            <a:r>
              <a:rPr lang="en-US" noProof="1">
                <a:hlinkClick r:id="rId2"/>
              </a:rPr>
              <a:t>.com</a:t>
            </a:r>
            <a:endParaRPr lang="en-US" noProof="1"/>
          </a:p>
          <a:p>
            <a:r>
              <a:rPr lang="en-US" noProof="1"/>
              <a:t>www.hackster.io/viola-arduini</a:t>
            </a:r>
          </a:p>
        </p:txBody>
      </p:sp>
      <p:sp>
        <p:nvSpPr>
          <p:cNvPr id="3" name="TextBox 2">
            <a:extLst>
              <a:ext uri="{FF2B5EF4-FFF2-40B4-BE49-F238E27FC236}">
                <a16:creationId xmlns:a16="http://schemas.microsoft.com/office/drawing/2014/main" id="{323EEF78-FF2F-7317-0E71-083B95E7436D}"/>
              </a:ext>
            </a:extLst>
          </p:cNvPr>
          <p:cNvSpPr txBox="1"/>
          <p:nvPr/>
        </p:nvSpPr>
        <p:spPr>
          <a:xfrm>
            <a:off x="498763" y="5029200"/>
            <a:ext cx="4835237" cy="923330"/>
          </a:xfrm>
          <a:prstGeom prst="rect">
            <a:avLst/>
          </a:prstGeom>
          <a:noFill/>
        </p:spPr>
        <p:txBody>
          <a:bodyPr wrap="square" rtlCol="0">
            <a:spAutoFit/>
          </a:bodyPr>
          <a:lstStyle/>
          <a:p>
            <a:r>
              <a:rPr lang="en-US" dirty="0">
                <a:solidFill>
                  <a:schemeClr val="bg1"/>
                </a:solidFill>
              </a:rPr>
              <a:t>Special thanks to Dr. Brian </a:t>
            </a:r>
            <a:r>
              <a:rPr lang="en-US" dirty="0" err="1">
                <a:solidFill>
                  <a:schemeClr val="bg1"/>
                </a:solidFill>
              </a:rPr>
              <a:t>Rashap</a:t>
            </a:r>
            <a:r>
              <a:rPr lang="en-US" dirty="0">
                <a:solidFill>
                  <a:schemeClr val="bg1"/>
                </a:solidFill>
              </a:rPr>
              <a:t>. </a:t>
            </a:r>
          </a:p>
          <a:p>
            <a:r>
              <a:rPr lang="en-US" dirty="0">
                <a:solidFill>
                  <a:schemeClr val="bg1"/>
                </a:solidFill>
              </a:rPr>
              <a:t>EJ </a:t>
            </a:r>
            <a:r>
              <a:rPr lang="en-US" dirty="0" err="1">
                <a:solidFill>
                  <a:schemeClr val="bg1"/>
                </a:solidFill>
              </a:rPr>
              <a:t>Hishman</a:t>
            </a:r>
            <a:r>
              <a:rPr lang="en-US" dirty="0">
                <a:solidFill>
                  <a:schemeClr val="bg1"/>
                </a:solidFill>
              </a:rPr>
              <a:t>, Carol K Cooper, &amp; the City of Albuquerque.</a:t>
            </a:r>
          </a:p>
        </p:txBody>
      </p:sp>
    </p:spTree>
    <p:extLst>
      <p:ext uri="{BB962C8B-B14F-4D97-AF65-F5344CB8AC3E}">
        <p14:creationId xmlns:p14="http://schemas.microsoft.com/office/powerpoint/2010/main" val="149310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alpha val="60584"/>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355533-789E-7690-2282-7E0DE23116D1}"/>
              </a:ext>
            </a:extLst>
          </p:cNvPr>
          <p:cNvSpPr>
            <a:spLocks noGrp="1"/>
          </p:cNvSpPr>
          <p:nvPr>
            <p:ph type="title"/>
          </p:nvPr>
        </p:nvSpPr>
        <p:spPr/>
        <p:txBody>
          <a:bodyPr/>
          <a:lstStyle/>
          <a:p>
            <a:r>
              <a:rPr lang="en-US" dirty="0"/>
              <a:t>ABOUT </a:t>
            </a:r>
            <a:br>
              <a:rPr lang="en-US" dirty="0"/>
            </a:br>
            <a:r>
              <a:rPr lang="en-US" dirty="0"/>
              <a:t>me</a:t>
            </a:r>
          </a:p>
        </p:txBody>
      </p:sp>
      <p:sp>
        <p:nvSpPr>
          <p:cNvPr id="6" name="Text Placeholder 5">
            <a:extLst>
              <a:ext uri="{FF2B5EF4-FFF2-40B4-BE49-F238E27FC236}">
                <a16:creationId xmlns:a16="http://schemas.microsoft.com/office/drawing/2014/main" id="{0E806B8F-01D6-34B4-655B-C01DE0A85BC2}"/>
              </a:ext>
            </a:extLst>
          </p:cNvPr>
          <p:cNvSpPr>
            <a:spLocks noGrp="1"/>
          </p:cNvSpPr>
          <p:nvPr>
            <p:ph type="body" sz="quarter" idx="13"/>
          </p:nvPr>
        </p:nvSpPr>
        <p:spPr/>
        <p:txBody>
          <a:bodyPr>
            <a:normAutofit/>
          </a:bodyPr>
          <a:lstStyle/>
          <a:p>
            <a:pPr marL="285750" indent="-285750">
              <a:buFont typeface="Arial" panose="020B0604020202020204" pitchFamily="34" charset="0"/>
              <a:buChar char="•"/>
            </a:pPr>
            <a:r>
              <a:rPr lang="en-US" b="0" i="0" dirty="0">
                <a:solidFill>
                  <a:srgbClr val="000000"/>
                </a:solidFill>
                <a:effectLst/>
                <a:latin typeface="Benton Sans Book"/>
              </a:rPr>
              <a:t>Italian artist and researcher exploring  the relationship between humans, nature, and technology</a:t>
            </a:r>
          </a:p>
          <a:p>
            <a:pPr marL="285750" indent="-285750">
              <a:buFont typeface="Arial" panose="020B0604020202020204" pitchFamily="34" charset="0"/>
              <a:buChar char="•"/>
            </a:pPr>
            <a:r>
              <a:rPr lang="en-US" dirty="0">
                <a:solidFill>
                  <a:srgbClr val="000000"/>
                </a:solidFill>
                <a:latin typeface="Benton Sans Book"/>
              </a:rPr>
              <a:t>MFA in Art &amp; Ecology from UNM</a:t>
            </a:r>
          </a:p>
          <a:p>
            <a:pPr marL="285750" indent="-285750">
              <a:buFont typeface="Arial" panose="020B0604020202020204" pitchFamily="34" charset="0"/>
              <a:buChar char="•"/>
            </a:pPr>
            <a:r>
              <a:rPr lang="en-US" dirty="0">
                <a:solidFill>
                  <a:srgbClr val="000000"/>
                </a:solidFill>
                <a:latin typeface="Benton Sans Book"/>
              </a:rPr>
              <a:t>Currently STEM student in Biotechnology</a:t>
            </a:r>
          </a:p>
          <a:p>
            <a:pPr marL="285750" indent="-285750">
              <a:buFont typeface="Arial" panose="020B0604020202020204" pitchFamily="34" charset="0"/>
              <a:buChar char="•"/>
            </a:pPr>
            <a:endParaRPr lang="en-US" dirty="0">
              <a:solidFill>
                <a:srgbClr val="000000"/>
              </a:solidFill>
              <a:latin typeface="Benton Sans Book"/>
            </a:endParaRPr>
          </a:p>
          <a:p>
            <a:pPr marL="285750" indent="-285750">
              <a:buFont typeface="Arial" panose="020B0604020202020204" pitchFamily="34" charset="0"/>
              <a:buChar char="•"/>
            </a:pPr>
            <a:endParaRPr lang="en-US" dirty="0"/>
          </a:p>
        </p:txBody>
      </p:sp>
      <p:pic>
        <p:nvPicPr>
          <p:cNvPr id="7" name="Picture Placeholder 14">
            <a:extLst>
              <a:ext uri="{FF2B5EF4-FFF2-40B4-BE49-F238E27FC236}">
                <a16:creationId xmlns:a16="http://schemas.microsoft.com/office/drawing/2014/main" id="{192A35B2-EB5E-F79D-56AA-AA890EBA68F8}"/>
              </a:ext>
            </a:extLst>
          </p:cNvPr>
          <p:cNvPicPr>
            <a:picLocks noGrp="1"/>
          </p:cNvPicPr>
          <p:nvPr>
            <p:ph type="pic" sz="quarter" idx="12"/>
          </p:nvPr>
        </p:nvPicPr>
        <p:blipFill>
          <a:blip r:embed="rId2"/>
          <a:srcRect/>
          <a:stretch/>
        </p:blipFill>
        <p:spPr>
          <a:xfrm>
            <a:off x="5182716" y="0"/>
            <a:ext cx="7009281" cy="6858000"/>
          </a:xfrm>
        </p:spPr>
      </p:pic>
      <p:sp>
        <p:nvSpPr>
          <p:cNvPr id="24" name="Text Placeholder 23">
            <a:extLst>
              <a:ext uri="{FF2B5EF4-FFF2-40B4-BE49-F238E27FC236}">
                <a16:creationId xmlns:a16="http://schemas.microsoft.com/office/drawing/2014/main" id="{95E9C426-5FD2-109B-23C2-141F149C402F}"/>
              </a:ext>
            </a:extLst>
          </p:cNvPr>
          <p:cNvSpPr>
            <a:spLocks noGrp="1"/>
          </p:cNvSpPr>
          <p:nvPr>
            <p:ph type="body" sz="quarter" idx="14"/>
          </p:nvPr>
        </p:nvSpPr>
        <p:spPr/>
        <p:txBody>
          <a:bodyPr/>
          <a:lstStyle/>
          <a:p>
            <a:endParaRPr lang="en-US" dirty="0"/>
          </a:p>
        </p:txBody>
      </p:sp>
      <p:sp>
        <p:nvSpPr>
          <p:cNvPr id="3" name="Footer Placeholder 2">
            <a:extLst>
              <a:ext uri="{FF2B5EF4-FFF2-40B4-BE49-F238E27FC236}">
                <a16:creationId xmlns:a16="http://schemas.microsoft.com/office/drawing/2014/main" id="{FB20A2B9-A294-E13C-A812-DC32A0438957}"/>
              </a:ext>
            </a:extLst>
          </p:cNvPr>
          <p:cNvSpPr>
            <a:spLocks noGrp="1"/>
          </p:cNvSpPr>
          <p:nvPr>
            <p:ph type="ftr" sz="quarter" idx="10"/>
          </p:nvPr>
        </p:nvSpPr>
        <p:spPr/>
        <p:txBody>
          <a:bodyPr/>
          <a:lstStyle/>
          <a:p>
            <a:r>
              <a:rPr lang="en-US" dirty="0"/>
              <a:t>Viola </a:t>
            </a:r>
            <a:r>
              <a:rPr lang="en-US" dirty="0" err="1"/>
              <a:t>Arduini</a:t>
            </a:r>
            <a:r>
              <a:rPr lang="en-US" dirty="0"/>
              <a:t> / Capstone</a:t>
            </a:r>
          </a:p>
        </p:txBody>
      </p:sp>
      <p:sp>
        <p:nvSpPr>
          <p:cNvPr id="4" name="Slide Number Placeholder 3">
            <a:extLst>
              <a:ext uri="{FF2B5EF4-FFF2-40B4-BE49-F238E27FC236}">
                <a16:creationId xmlns:a16="http://schemas.microsoft.com/office/drawing/2014/main" id="{800E5D8E-651F-1196-DB91-55ADFDB4A2E3}"/>
              </a:ext>
            </a:extLst>
          </p:cNvPr>
          <p:cNvSpPr>
            <a:spLocks noGrp="1"/>
          </p:cNvSpPr>
          <p:nvPr>
            <p:ph type="sldNum" sz="quarter" idx="11"/>
          </p:nvPr>
        </p:nvSpPr>
        <p:spPr/>
        <p:txBody>
          <a:bodyPr/>
          <a:lstStyle/>
          <a:p>
            <a:fld id="{0A95BBB0-0295-4C7E-A3D0-2F07981FE8CB}" type="slidenum">
              <a:rPr lang="en-US" smtClean="0"/>
              <a:pPr/>
              <a:t>2</a:t>
            </a:fld>
            <a:endParaRPr lang="en-US" dirty="0"/>
          </a:p>
        </p:txBody>
      </p:sp>
    </p:spTree>
    <p:extLst>
      <p:ext uri="{BB962C8B-B14F-4D97-AF65-F5344CB8AC3E}">
        <p14:creationId xmlns:p14="http://schemas.microsoft.com/office/powerpoint/2010/main" val="863651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1BE3FA7-0D70-4431-814F-D8C40576E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Placeholder 11">
            <a:extLst>
              <a:ext uri="{FF2B5EF4-FFF2-40B4-BE49-F238E27FC236}">
                <a16:creationId xmlns:a16="http://schemas.microsoft.com/office/drawing/2014/main" id="{E8C2268B-0726-BEBA-9C9F-6C1BF8EC7040}"/>
              </a:ext>
            </a:extLst>
          </p:cNvPr>
          <p:cNvPicPr>
            <a:picLocks noGrp="1" noChangeAspect="1"/>
          </p:cNvPicPr>
          <p:nvPr>
            <p:ph type="pic" sz="quarter" idx="17"/>
          </p:nvPr>
        </p:nvPicPr>
        <p:blipFill rotWithShape="1">
          <a:blip r:embed="rId2"/>
          <a:srcRect l="1305"/>
          <a:stretch/>
        </p:blipFill>
        <p:spPr>
          <a:xfrm>
            <a:off x="321731" y="557189"/>
            <a:ext cx="5668684" cy="5743618"/>
          </a:xfrm>
          <a:prstGeom prst="rect">
            <a:avLst/>
          </a:prstGeom>
        </p:spPr>
      </p:pic>
      <p:pic>
        <p:nvPicPr>
          <p:cNvPr id="10" name="Picture Placeholder 9" descr="A close-up of a bird&#10;&#10;Description automatically generated">
            <a:extLst>
              <a:ext uri="{FF2B5EF4-FFF2-40B4-BE49-F238E27FC236}">
                <a16:creationId xmlns:a16="http://schemas.microsoft.com/office/drawing/2014/main" id="{1A027164-117E-5C7B-C54F-AC8556ED3A74}"/>
              </a:ext>
            </a:extLst>
          </p:cNvPr>
          <p:cNvPicPr>
            <a:picLocks noGrp="1" noChangeAspect="1"/>
          </p:cNvPicPr>
          <p:nvPr>
            <p:ph type="pic" sz="quarter" idx="15"/>
          </p:nvPr>
        </p:nvPicPr>
        <p:blipFill rotWithShape="1">
          <a:blip r:embed="rId3"/>
          <a:srcRect l="10324" r="34099" b="-1"/>
          <a:stretch/>
        </p:blipFill>
        <p:spPr>
          <a:xfrm>
            <a:off x="6195375" y="557189"/>
            <a:ext cx="5674893" cy="5743618"/>
          </a:xfrm>
          <a:prstGeom prst="rect">
            <a:avLst/>
          </a:prstGeom>
        </p:spPr>
      </p:pic>
      <p:sp>
        <p:nvSpPr>
          <p:cNvPr id="13" name="Footer Placeholder 2">
            <a:extLst>
              <a:ext uri="{FF2B5EF4-FFF2-40B4-BE49-F238E27FC236}">
                <a16:creationId xmlns:a16="http://schemas.microsoft.com/office/drawing/2014/main" id="{E990996F-A822-E37F-1193-166D250BC517}"/>
              </a:ext>
            </a:extLst>
          </p:cNvPr>
          <p:cNvSpPr>
            <a:spLocks noGrp="1"/>
          </p:cNvSpPr>
          <p:nvPr>
            <p:ph type="ftr" sz="quarter" idx="10"/>
          </p:nvPr>
        </p:nvSpPr>
        <p:spPr>
          <a:xfrm>
            <a:off x="4038600" y="6356350"/>
            <a:ext cx="4114800" cy="365125"/>
          </a:xfrm>
        </p:spPr>
        <p:txBody>
          <a:bodyPr vert="horz" lIns="91440" tIns="45720" rIns="91440" bIns="45720" rtlCol="0" anchor="ctr">
            <a:normAutofit/>
          </a:bodyPr>
          <a:lstStyle/>
          <a:p>
            <a:pPr>
              <a:spcAft>
                <a:spcPts val="600"/>
              </a:spcAft>
            </a:pPr>
            <a:r>
              <a:rPr lang="en-US" kern="1200" dirty="0">
                <a:solidFill>
                  <a:schemeClr val="tx1">
                    <a:tint val="75000"/>
                  </a:schemeClr>
                </a:solidFill>
                <a:latin typeface="+mn-lt"/>
                <a:ea typeface="+mn-ea"/>
                <a:cs typeface="+mn-cs"/>
              </a:rPr>
              <a:t>Viola Arduini / Capstone</a:t>
            </a:r>
          </a:p>
        </p:txBody>
      </p:sp>
      <p:sp>
        <p:nvSpPr>
          <p:cNvPr id="6" name="Slide Number Placeholder 5">
            <a:extLst>
              <a:ext uri="{FF2B5EF4-FFF2-40B4-BE49-F238E27FC236}">
                <a16:creationId xmlns:a16="http://schemas.microsoft.com/office/drawing/2014/main" id="{E9B12F2F-AD65-ACB1-7128-F308B6BA25DC}"/>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lgn="r">
              <a:spcAft>
                <a:spcPts val="600"/>
              </a:spcAft>
            </a:pPr>
            <a:fld id="{0A95BBB0-0295-4C7E-A3D0-2F07981FE8CB}" type="slidenum">
              <a:rPr lang="en-US" sz="1200" smtClean="0">
                <a:solidFill>
                  <a:schemeClr val="tx1">
                    <a:tint val="75000"/>
                  </a:schemeClr>
                </a:solidFill>
                <a:latin typeface="+mn-lt"/>
                <a:cs typeface="+mn-cs"/>
              </a:rPr>
              <a:pPr algn="r">
                <a:spcAft>
                  <a:spcPts val="600"/>
                </a:spcAft>
              </a:pPr>
              <a:t>3</a:t>
            </a:fld>
            <a:endParaRPr lang="en-US" sz="1200">
              <a:solidFill>
                <a:schemeClr val="tx1">
                  <a:tint val="75000"/>
                </a:schemeClr>
              </a:solidFill>
              <a:latin typeface="+mn-lt"/>
              <a:cs typeface="+mn-cs"/>
            </a:endParaRPr>
          </a:p>
        </p:txBody>
      </p:sp>
      <p:sp>
        <p:nvSpPr>
          <p:cNvPr id="16" name="TextBox 15">
            <a:extLst>
              <a:ext uri="{FF2B5EF4-FFF2-40B4-BE49-F238E27FC236}">
                <a16:creationId xmlns:a16="http://schemas.microsoft.com/office/drawing/2014/main" id="{98F83FFA-15E7-EC99-53B4-625D5786D7D1}"/>
              </a:ext>
            </a:extLst>
          </p:cNvPr>
          <p:cNvSpPr txBox="1"/>
          <p:nvPr/>
        </p:nvSpPr>
        <p:spPr>
          <a:xfrm>
            <a:off x="116771" y="5833130"/>
            <a:ext cx="4987636" cy="523220"/>
          </a:xfrm>
          <a:prstGeom prst="rect">
            <a:avLst/>
          </a:prstGeom>
          <a:noFill/>
        </p:spPr>
        <p:txBody>
          <a:bodyPr wrap="square" rtlCol="0">
            <a:spAutoFit/>
          </a:bodyPr>
          <a:lstStyle/>
          <a:p>
            <a:r>
              <a:rPr lang="en-US" sz="1400" dirty="0"/>
              <a:t>Left: </a:t>
            </a:r>
            <a:r>
              <a:rPr lang="en-US" sz="1400" i="1" dirty="0"/>
              <a:t>Silver</a:t>
            </a:r>
            <a:r>
              <a:rPr lang="en-US" sz="1400" dirty="0"/>
              <a:t> from </a:t>
            </a:r>
            <a:r>
              <a:rPr lang="en-US" sz="1400" i="1" dirty="0"/>
              <a:t>Nina’s Story</a:t>
            </a:r>
          </a:p>
          <a:p>
            <a:r>
              <a:rPr lang="en-US" sz="1400" i="1" dirty="0"/>
              <a:t>Right: Hummingbird from The Chimera Manifesto</a:t>
            </a:r>
          </a:p>
        </p:txBody>
      </p:sp>
    </p:spTree>
    <p:extLst>
      <p:ext uri="{BB962C8B-B14F-4D97-AF65-F5344CB8AC3E}">
        <p14:creationId xmlns:p14="http://schemas.microsoft.com/office/powerpoint/2010/main" val="2512747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alpha val="79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381DE0-0BF7-6065-739D-6440E9019496}"/>
              </a:ext>
            </a:extLst>
          </p:cNvPr>
          <p:cNvSpPr>
            <a:spLocks noGrp="1"/>
          </p:cNvSpPr>
          <p:nvPr>
            <p:ph type="title"/>
          </p:nvPr>
        </p:nvSpPr>
        <p:spPr>
          <a:xfrm>
            <a:off x="829056" y="785553"/>
            <a:ext cx="5266944" cy="1618488"/>
          </a:xfrm>
        </p:spPr>
        <p:txBody>
          <a:bodyPr/>
          <a:lstStyle/>
          <a:p>
            <a:r>
              <a:rPr lang="en-US" dirty="0"/>
              <a:t>The project</a:t>
            </a:r>
          </a:p>
        </p:txBody>
      </p:sp>
      <p:sp>
        <p:nvSpPr>
          <p:cNvPr id="6" name="Text Placeholder 5">
            <a:extLst>
              <a:ext uri="{FF2B5EF4-FFF2-40B4-BE49-F238E27FC236}">
                <a16:creationId xmlns:a16="http://schemas.microsoft.com/office/drawing/2014/main" id="{C3E567C0-97F1-FB0E-18A8-611E5BDA5AD2}"/>
              </a:ext>
            </a:extLst>
          </p:cNvPr>
          <p:cNvSpPr>
            <a:spLocks noGrp="1"/>
          </p:cNvSpPr>
          <p:nvPr>
            <p:ph type="body" sz="quarter" idx="13"/>
          </p:nvPr>
        </p:nvSpPr>
        <p:spPr>
          <a:xfrm>
            <a:off x="829056" y="3028392"/>
            <a:ext cx="9435600" cy="2140559"/>
          </a:xfrm>
        </p:spPr>
        <p:txBody>
          <a:bodyPr/>
          <a:lstStyle/>
          <a:p>
            <a:r>
              <a:rPr lang="en-US" dirty="0">
                <a:effectLst/>
              </a:rPr>
              <a:t>An interactive installation for data </a:t>
            </a:r>
            <a:r>
              <a:rPr lang="en-US" dirty="0"/>
              <a:t>embodiment. </a:t>
            </a:r>
          </a:p>
          <a:p>
            <a:endParaRPr lang="en-US" dirty="0">
              <a:effectLst/>
            </a:endParaRPr>
          </a:p>
          <a:p>
            <a:r>
              <a:rPr lang="en-US" dirty="0">
                <a:effectLst/>
              </a:rPr>
              <a:t>To offer a point in space to perceive – at a human scale– two major flows that cross Albuquerque: the flowing south of the river and the yearlong birds’ migrations in their planet-wide breathing movements.</a:t>
            </a:r>
          </a:p>
          <a:p>
            <a:endParaRPr lang="en-US" dirty="0"/>
          </a:p>
          <a:p>
            <a:r>
              <a:rPr lang="en-US" dirty="0">
                <a:effectLst/>
              </a:rPr>
              <a:t>Hidden to most of us as we are separated by the urban, artificial environments, these movements represent important indicators for ecological, climatic, and biological health of the land that host and sustain the city and beyond.</a:t>
            </a:r>
          </a:p>
          <a:p>
            <a:endParaRPr lang="en-US" dirty="0"/>
          </a:p>
          <a:p>
            <a:endParaRPr lang="en-US" dirty="0">
              <a:effectLst/>
            </a:endParaRPr>
          </a:p>
          <a:p>
            <a:endParaRPr lang="en-US" dirty="0"/>
          </a:p>
        </p:txBody>
      </p:sp>
      <p:sp>
        <p:nvSpPr>
          <p:cNvPr id="3" name="Slide Number Placeholder 2">
            <a:extLst>
              <a:ext uri="{FF2B5EF4-FFF2-40B4-BE49-F238E27FC236}">
                <a16:creationId xmlns:a16="http://schemas.microsoft.com/office/drawing/2014/main" id="{F9B66D55-33E8-30D1-E60B-9340F9E79A92}"/>
              </a:ext>
            </a:extLst>
          </p:cNvPr>
          <p:cNvSpPr>
            <a:spLocks noGrp="1"/>
          </p:cNvSpPr>
          <p:nvPr>
            <p:ph type="sldNum" sz="quarter" idx="11"/>
          </p:nvPr>
        </p:nvSpPr>
        <p:spPr/>
        <p:txBody>
          <a:bodyPr/>
          <a:lstStyle/>
          <a:p>
            <a:fld id="{0A95BBB0-0295-4C7E-A3D0-2F07981FE8CB}" type="slidenum">
              <a:rPr lang="en-US" smtClean="0"/>
              <a:pPr/>
              <a:t>4</a:t>
            </a:fld>
            <a:endParaRPr lang="en-US" dirty="0"/>
          </a:p>
        </p:txBody>
      </p:sp>
      <p:sp>
        <p:nvSpPr>
          <p:cNvPr id="14" name="Footer Placeholder 2">
            <a:extLst>
              <a:ext uri="{FF2B5EF4-FFF2-40B4-BE49-F238E27FC236}">
                <a16:creationId xmlns:a16="http://schemas.microsoft.com/office/drawing/2014/main" id="{3142939A-A153-5E65-8D41-1145BA17EEFF}"/>
              </a:ext>
            </a:extLst>
          </p:cNvPr>
          <p:cNvSpPr>
            <a:spLocks noGrp="1"/>
          </p:cNvSpPr>
          <p:nvPr>
            <p:ph type="ftr" sz="quarter" idx="10"/>
          </p:nvPr>
        </p:nvSpPr>
        <p:spPr>
          <a:xfrm rot="5400000">
            <a:off x="9303308" y="2840600"/>
            <a:ext cx="4243390" cy="1533992"/>
          </a:xfrm>
        </p:spPr>
        <p:txBody>
          <a:bodyPr/>
          <a:lstStyle/>
          <a:p>
            <a:r>
              <a:rPr lang="en-US" dirty="0"/>
              <a:t>Viola </a:t>
            </a:r>
            <a:r>
              <a:rPr lang="en-US" dirty="0" err="1"/>
              <a:t>Arduini</a:t>
            </a:r>
            <a:r>
              <a:rPr lang="en-US" dirty="0"/>
              <a:t> / Capstone</a:t>
            </a:r>
          </a:p>
        </p:txBody>
      </p:sp>
    </p:spTree>
    <p:extLst>
      <p:ext uri="{BB962C8B-B14F-4D97-AF65-F5344CB8AC3E}">
        <p14:creationId xmlns:p14="http://schemas.microsoft.com/office/powerpoint/2010/main" val="2117277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alpha val="79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381DE0-0BF7-6065-739D-6440E9019496}"/>
              </a:ext>
            </a:extLst>
          </p:cNvPr>
          <p:cNvSpPr>
            <a:spLocks noGrp="1"/>
          </p:cNvSpPr>
          <p:nvPr>
            <p:ph type="title"/>
          </p:nvPr>
        </p:nvSpPr>
        <p:spPr>
          <a:xfrm>
            <a:off x="829056" y="785553"/>
            <a:ext cx="5266944" cy="1618488"/>
          </a:xfrm>
        </p:spPr>
        <p:txBody>
          <a:bodyPr/>
          <a:lstStyle/>
          <a:p>
            <a:r>
              <a:rPr lang="en-US" dirty="0"/>
              <a:t>The project</a:t>
            </a:r>
          </a:p>
        </p:txBody>
      </p:sp>
      <p:sp>
        <p:nvSpPr>
          <p:cNvPr id="6" name="Text Placeholder 5">
            <a:extLst>
              <a:ext uri="{FF2B5EF4-FFF2-40B4-BE49-F238E27FC236}">
                <a16:creationId xmlns:a16="http://schemas.microsoft.com/office/drawing/2014/main" id="{C3E567C0-97F1-FB0E-18A8-611E5BDA5AD2}"/>
              </a:ext>
            </a:extLst>
          </p:cNvPr>
          <p:cNvSpPr>
            <a:spLocks noGrp="1"/>
          </p:cNvSpPr>
          <p:nvPr>
            <p:ph type="body" sz="quarter" idx="13"/>
          </p:nvPr>
        </p:nvSpPr>
        <p:spPr>
          <a:xfrm>
            <a:off x="829056" y="3028392"/>
            <a:ext cx="9435600" cy="2140559"/>
          </a:xfrm>
        </p:spPr>
        <p:txBody>
          <a:bodyPr/>
          <a:lstStyle/>
          <a:p>
            <a:r>
              <a:rPr lang="en-US" dirty="0"/>
              <a:t>It uses publicly available datasets for the past year:</a:t>
            </a:r>
          </a:p>
          <a:p>
            <a:endParaRPr lang="en-US" dirty="0"/>
          </a:p>
          <a:p>
            <a:r>
              <a:rPr lang="en-US" dirty="0" err="1"/>
              <a:t>BirdCast</a:t>
            </a:r>
            <a:r>
              <a:rPr lang="en-US" dirty="0"/>
              <a:t> by Cornell University, that utilize weather radars to estimate number of birds in flight per night during migration periods over New Mexico;</a:t>
            </a:r>
          </a:p>
          <a:p>
            <a:endParaRPr lang="en-US" dirty="0"/>
          </a:p>
          <a:p>
            <a:r>
              <a:rPr lang="en-US" dirty="0"/>
              <a:t>Water flow of the Rio Grande in Albuquerque by United States Geological Survey.</a:t>
            </a:r>
          </a:p>
          <a:p>
            <a:endParaRPr lang="en-US" dirty="0"/>
          </a:p>
          <a:p>
            <a:r>
              <a:rPr lang="en-US" dirty="0">
                <a:effectLst/>
              </a:rPr>
              <a:t>The installation is also formed by my recent participation with the UNM Turner Lab, that studies the genetic diversity of the Rio Grande fishes and its relations to drought and river flow. </a:t>
            </a:r>
            <a:endParaRPr lang="en-US" dirty="0"/>
          </a:p>
        </p:txBody>
      </p:sp>
      <p:sp>
        <p:nvSpPr>
          <p:cNvPr id="3" name="Slide Number Placeholder 2">
            <a:extLst>
              <a:ext uri="{FF2B5EF4-FFF2-40B4-BE49-F238E27FC236}">
                <a16:creationId xmlns:a16="http://schemas.microsoft.com/office/drawing/2014/main" id="{F9B66D55-33E8-30D1-E60B-9340F9E79A92}"/>
              </a:ext>
            </a:extLst>
          </p:cNvPr>
          <p:cNvSpPr>
            <a:spLocks noGrp="1"/>
          </p:cNvSpPr>
          <p:nvPr>
            <p:ph type="sldNum" sz="quarter" idx="11"/>
          </p:nvPr>
        </p:nvSpPr>
        <p:spPr/>
        <p:txBody>
          <a:bodyPr/>
          <a:lstStyle/>
          <a:p>
            <a:fld id="{0A95BBB0-0295-4C7E-A3D0-2F07981FE8CB}" type="slidenum">
              <a:rPr lang="en-US" smtClean="0"/>
              <a:pPr/>
              <a:t>5</a:t>
            </a:fld>
            <a:endParaRPr lang="en-US" dirty="0"/>
          </a:p>
        </p:txBody>
      </p:sp>
      <p:sp>
        <p:nvSpPr>
          <p:cNvPr id="14" name="Footer Placeholder 2">
            <a:extLst>
              <a:ext uri="{FF2B5EF4-FFF2-40B4-BE49-F238E27FC236}">
                <a16:creationId xmlns:a16="http://schemas.microsoft.com/office/drawing/2014/main" id="{3142939A-A153-5E65-8D41-1145BA17EEFF}"/>
              </a:ext>
            </a:extLst>
          </p:cNvPr>
          <p:cNvSpPr>
            <a:spLocks noGrp="1"/>
          </p:cNvSpPr>
          <p:nvPr>
            <p:ph type="ftr" sz="quarter" idx="10"/>
          </p:nvPr>
        </p:nvSpPr>
        <p:spPr>
          <a:xfrm rot="5400000">
            <a:off x="9303308" y="2840600"/>
            <a:ext cx="4243390" cy="1533992"/>
          </a:xfrm>
        </p:spPr>
        <p:txBody>
          <a:bodyPr/>
          <a:lstStyle/>
          <a:p>
            <a:r>
              <a:rPr lang="en-US" dirty="0"/>
              <a:t>Viola </a:t>
            </a:r>
            <a:r>
              <a:rPr lang="en-US" dirty="0" err="1"/>
              <a:t>Arduini</a:t>
            </a:r>
            <a:r>
              <a:rPr lang="en-US" dirty="0"/>
              <a:t> / Capstone</a:t>
            </a:r>
          </a:p>
        </p:txBody>
      </p:sp>
    </p:spTree>
    <p:extLst>
      <p:ext uri="{BB962C8B-B14F-4D97-AF65-F5344CB8AC3E}">
        <p14:creationId xmlns:p14="http://schemas.microsoft.com/office/powerpoint/2010/main" val="1021579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descr="A graph of a stock market&#10;&#10;Description automatically generated with medium confidence">
            <a:extLst>
              <a:ext uri="{FF2B5EF4-FFF2-40B4-BE49-F238E27FC236}">
                <a16:creationId xmlns:a16="http://schemas.microsoft.com/office/drawing/2014/main" id="{F20ED518-0FF6-1653-FFFA-4543B5DCC566}"/>
              </a:ext>
            </a:extLst>
          </p:cNvPr>
          <p:cNvPicPr>
            <a:picLocks noChangeAspect="1"/>
          </p:cNvPicPr>
          <p:nvPr/>
        </p:nvPicPr>
        <p:blipFill>
          <a:blip r:embed="rId2"/>
          <a:stretch>
            <a:fillRect/>
          </a:stretch>
        </p:blipFill>
        <p:spPr>
          <a:xfrm>
            <a:off x="0" y="1395767"/>
            <a:ext cx="5897541" cy="3612242"/>
          </a:xfrm>
          <a:prstGeom prst="rect">
            <a:avLst/>
          </a:prstGeom>
        </p:spPr>
      </p:pic>
      <p:pic>
        <p:nvPicPr>
          <p:cNvPr id="12" name="Picture 11" descr="A map of the united states&#10;&#10;Description automatically generated">
            <a:extLst>
              <a:ext uri="{FF2B5EF4-FFF2-40B4-BE49-F238E27FC236}">
                <a16:creationId xmlns:a16="http://schemas.microsoft.com/office/drawing/2014/main" id="{FABD3C0F-F88C-F3C6-9720-8F08EE5AF35C}"/>
              </a:ext>
            </a:extLst>
          </p:cNvPr>
          <p:cNvPicPr>
            <a:picLocks noChangeAspect="1"/>
          </p:cNvPicPr>
          <p:nvPr/>
        </p:nvPicPr>
        <p:blipFill>
          <a:blip r:embed="rId3"/>
          <a:stretch>
            <a:fillRect/>
          </a:stretch>
        </p:blipFill>
        <p:spPr>
          <a:xfrm>
            <a:off x="5897541" y="1395767"/>
            <a:ext cx="6332749" cy="3467178"/>
          </a:xfrm>
          <a:prstGeom prst="rect">
            <a:avLst/>
          </a:prstGeom>
        </p:spPr>
      </p:pic>
    </p:spTree>
    <p:extLst>
      <p:ext uri="{BB962C8B-B14F-4D97-AF65-F5344CB8AC3E}">
        <p14:creationId xmlns:p14="http://schemas.microsoft.com/office/powerpoint/2010/main" val="108452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27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381DE0-0BF7-6065-739D-6440E9019496}"/>
              </a:ext>
            </a:extLst>
          </p:cNvPr>
          <p:cNvSpPr>
            <a:spLocks noGrp="1"/>
          </p:cNvSpPr>
          <p:nvPr>
            <p:ph type="title"/>
          </p:nvPr>
        </p:nvSpPr>
        <p:spPr>
          <a:xfrm>
            <a:off x="832103" y="868680"/>
            <a:ext cx="6857169" cy="1618488"/>
          </a:xfrm>
        </p:spPr>
        <p:txBody>
          <a:bodyPr/>
          <a:lstStyle/>
          <a:p>
            <a:r>
              <a:rPr lang="en-US" dirty="0">
                <a:solidFill>
                  <a:srgbClr val="305254"/>
                </a:solidFill>
              </a:rPr>
              <a:t>The installation</a:t>
            </a:r>
          </a:p>
        </p:txBody>
      </p:sp>
      <p:sp>
        <p:nvSpPr>
          <p:cNvPr id="6" name="Text Placeholder 5">
            <a:extLst>
              <a:ext uri="{FF2B5EF4-FFF2-40B4-BE49-F238E27FC236}">
                <a16:creationId xmlns:a16="http://schemas.microsoft.com/office/drawing/2014/main" id="{C3E567C0-97F1-FB0E-18A8-611E5BDA5AD2}"/>
              </a:ext>
            </a:extLst>
          </p:cNvPr>
          <p:cNvSpPr>
            <a:spLocks noGrp="1"/>
          </p:cNvSpPr>
          <p:nvPr>
            <p:ph type="body" sz="quarter" idx="13"/>
          </p:nvPr>
        </p:nvSpPr>
        <p:spPr>
          <a:xfrm>
            <a:off x="442820" y="3140910"/>
            <a:ext cx="9878815" cy="2140559"/>
          </a:xfrm>
        </p:spPr>
        <p:txBody>
          <a:bodyPr/>
          <a:lstStyle/>
          <a:p>
            <a:pPr algn="just"/>
            <a:r>
              <a:rPr lang="en-US" dirty="0">
                <a:solidFill>
                  <a:srgbClr val="305254"/>
                </a:solidFill>
                <a:effectLst/>
              </a:rPr>
              <a:t>The installation is everchanging and composed of three main parts: </a:t>
            </a:r>
          </a:p>
          <a:p>
            <a:pPr algn="just"/>
            <a:endParaRPr lang="en-US" dirty="0">
              <a:solidFill>
                <a:srgbClr val="305254"/>
              </a:solidFill>
              <a:effectLst/>
            </a:endParaRPr>
          </a:p>
          <a:p>
            <a:pPr marL="285750" indent="-285750" algn="just">
              <a:buFontTx/>
              <a:buChar char="-"/>
            </a:pPr>
            <a:r>
              <a:rPr lang="en-US" dirty="0">
                <a:solidFill>
                  <a:srgbClr val="305254"/>
                </a:solidFill>
                <a:effectLst/>
              </a:rPr>
              <a:t>a sculptural piece inspired by the scale of the silvery minnow, that opens and closes based on the Rio Grande water flow. </a:t>
            </a:r>
          </a:p>
          <a:p>
            <a:pPr marL="285750" indent="-285750" algn="just">
              <a:buFontTx/>
              <a:buChar char="-"/>
            </a:pPr>
            <a:endParaRPr lang="en-US" dirty="0">
              <a:solidFill>
                <a:srgbClr val="305254"/>
              </a:solidFill>
              <a:effectLst/>
            </a:endParaRPr>
          </a:p>
          <a:p>
            <a:pPr marL="285750" indent="-285750" algn="just">
              <a:buFontTx/>
              <a:buChar char="-"/>
            </a:pPr>
            <a:r>
              <a:rPr lang="en-US" dirty="0">
                <a:solidFill>
                  <a:srgbClr val="305254"/>
                </a:solidFill>
                <a:effectLst/>
              </a:rPr>
              <a:t>a light installation made of an LEDs floor that lights up based on birds’ migration data in the region  </a:t>
            </a:r>
          </a:p>
          <a:p>
            <a:pPr marL="285750" indent="-285750" algn="just">
              <a:buFontTx/>
              <a:buChar char="-"/>
            </a:pPr>
            <a:endParaRPr lang="en-US" dirty="0">
              <a:solidFill>
                <a:srgbClr val="305254"/>
              </a:solidFill>
            </a:endParaRPr>
          </a:p>
          <a:p>
            <a:pPr marL="285750" indent="-285750" algn="just">
              <a:buFontTx/>
              <a:buChar char="-"/>
            </a:pPr>
            <a:r>
              <a:rPr lang="en-US" dirty="0">
                <a:solidFill>
                  <a:srgbClr val="305254"/>
                </a:solidFill>
              </a:rPr>
              <a:t>a</a:t>
            </a:r>
            <a:r>
              <a:rPr lang="en-US" dirty="0">
                <a:solidFill>
                  <a:srgbClr val="305254"/>
                </a:solidFill>
                <a:effectLst/>
              </a:rPr>
              <a:t>n online repository for collective memory and investigation</a:t>
            </a:r>
          </a:p>
        </p:txBody>
      </p:sp>
      <p:sp>
        <p:nvSpPr>
          <p:cNvPr id="3" name="Slide Number Placeholder 2">
            <a:extLst>
              <a:ext uri="{FF2B5EF4-FFF2-40B4-BE49-F238E27FC236}">
                <a16:creationId xmlns:a16="http://schemas.microsoft.com/office/drawing/2014/main" id="{F9B66D55-33E8-30D1-E60B-9340F9E79A92}"/>
              </a:ext>
            </a:extLst>
          </p:cNvPr>
          <p:cNvSpPr>
            <a:spLocks noGrp="1"/>
          </p:cNvSpPr>
          <p:nvPr>
            <p:ph type="sldNum" sz="quarter" idx="11"/>
          </p:nvPr>
        </p:nvSpPr>
        <p:spPr/>
        <p:txBody>
          <a:bodyPr/>
          <a:lstStyle/>
          <a:p>
            <a:fld id="{0A95BBB0-0295-4C7E-A3D0-2F07981FE8CB}" type="slidenum">
              <a:rPr lang="en-US" smtClean="0"/>
              <a:pPr/>
              <a:t>7</a:t>
            </a:fld>
            <a:endParaRPr lang="en-US" dirty="0"/>
          </a:p>
        </p:txBody>
      </p:sp>
      <p:sp>
        <p:nvSpPr>
          <p:cNvPr id="8" name="Footer Placeholder 2">
            <a:extLst>
              <a:ext uri="{FF2B5EF4-FFF2-40B4-BE49-F238E27FC236}">
                <a16:creationId xmlns:a16="http://schemas.microsoft.com/office/drawing/2014/main" id="{4DB58A6A-B224-0D59-A231-1C95D8A27D73}"/>
              </a:ext>
            </a:extLst>
          </p:cNvPr>
          <p:cNvSpPr>
            <a:spLocks noGrp="1"/>
          </p:cNvSpPr>
          <p:nvPr>
            <p:ph type="ftr" sz="quarter" idx="10"/>
          </p:nvPr>
        </p:nvSpPr>
        <p:spPr>
          <a:xfrm rot="5400000">
            <a:off x="9303308" y="2840600"/>
            <a:ext cx="4243390" cy="1533992"/>
          </a:xfrm>
        </p:spPr>
        <p:txBody>
          <a:bodyPr/>
          <a:lstStyle/>
          <a:p>
            <a:r>
              <a:rPr lang="en-US" dirty="0"/>
              <a:t>Viola </a:t>
            </a:r>
            <a:r>
              <a:rPr lang="en-US" dirty="0" err="1"/>
              <a:t>Arduini</a:t>
            </a:r>
            <a:r>
              <a:rPr lang="en-US" dirty="0"/>
              <a:t> / Capstone</a:t>
            </a:r>
          </a:p>
        </p:txBody>
      </p:sp>
    </p:spTree>
    <p:extLst>
      <p:ext uri="{BB962C8B-B14F-4D97-AF65-F5344CB8AC3E}">
        <p14:creationId xmlns:p14="http://schemas.microsoft.com/office/powerpoint/2010/main" val="122104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11" descr="A black and white drawing of a few ovals&#10;&#10;Description automatically generated with medium confidence">
            <a:extLst>
              <a:ext uri="{FF2B5EF4-FFF2-40B4-BE49-F238E27FC236}">
                <a16:creationId xmlns:a16="http://schemas.microsoft.com/office/drawing/2014/main" id="{BAFF0A91-5930-1C30-5BCB-1DB5F4918625}"/>
              </a:ext>
            </a:extLst>
          </p:cNvPr>
          <p:cNvPicPr>
            <a:picLocks noChangeAspect="1"/>
          </p:cNvPicPr>
          <p:nvPr/>
        </p:nvPicPr>
        <p:blipFill rotWithShape="1">
          <a:blip r:embed="rId2"/>
          <a:srcRect l="15572" r="3493" b="1"/>
          <a:stretch/>
        </p:blipFill>
        <p:spPr>
          <a:xfrm>
            <a:off x="1547117" y="2322754"/>
            <a:ext cx="1805684" cy="1903806"/>
          </a:xfrm>
          <a:prstGeom prst="rect">
            <a:avLst/>
          </a:prstGeom>
        </p:spPr>
      </p:pic>
      <p:pic>
        <p:nvPicPr>
          <p:cNvPr id="14" name="Picture 13" descr="A line drawing of several leaves&#10;&#10;Description automatically generated">
            <a:extLst>
              <a:ext uri="{FF2B5EF4-FFF2-40B4-BE49-F238E27FC236}">
                <a16:creationId xmlns:a16="http://schemas.microsoft.com/office/drawing/2014/main" id="{2EBA431C-6B84-F14E-5BE0-95F3ADC6D043}"/>
              </a:ext>
            </a:extLst>
          </p:cNvPr>
          <p:cNvPicPr>
            <a:picLocks noChangeAspect="1"/>
          </p:cNvPicPr>
          <p:nvPr/>
        </p:nvPicPr>
        <p:blipFill rotWithShape="1">
          <a:blip r:embed="rId3"/>
          <a:srcRect t="9359" b="4982"/>
          <a:stretch/>
        </p:blipFill>
        <p:spPr>
          <a:xfrm>
            <a:off x="5155901" y="2624922"/>
            <a:ext cx="7034575" cy="4233078"/>
          </a:xfrm>
          <a:prstGeom prst="rect">
            <a:avLst/>
          </a:prstGeom>
        </p:spPr>
      </p:pic>
      <p:pic>
        <p:nvPicPr>
          <p:cNvPr id="16" name="Picture 15" descr="A diagram of different types of shells&#10;&#10;Description automatically generated">
            <a:extLst>
              <a:ext uri="{FF2B5EF4-FFF2-40B4-BE49-F238E27FC236}">
                <a16:creationId xmlns:a16="http://schemas.microsoft.com/office/drawing/2014/main" id="{D1F77C07-926E-FEA3-4619-678B17430EC9}"/>
              </a:ext>
            </a:extLst>
          </p:cNvPr>
          <p:cNvPicPr>
            <a:picLocks noChangeAspect="1"/>
          </p:cNvPicPr>
          <p:nvPr/>
        </p:nvPicPr>
        <p:blipFill rotWithShape="1">
          <a:blip r:embed="rId4"/>
          <a:srcRect l="6016"/>
          <a:stretch/>
        </p:blipFill>
        <p:spPr>
          <a:xfrm>
            <a:off x="358587" y="157122"/>
            <a:ext cx="4797314" cy="2309745"/>
          </a:xfrm>
          <a:prstGeom prst="rect">
            <a:avLst/>
          </a:prstGeom>
        </p:spPr>
      </p:pic>
      <p:pic>
        <p:nvPicPr>
          <p:cNvPr id="17" name="Picture 16">
            <a:extLst>
              <a:ext uri="{FF2B5EF4-FFF2-40B4-BE49-F238E27FC236}">
                <a16:creationId xmlns:a16="http://schemas.microsoft.com/office/drawing/2014/main" id="{6C141ED2-4AD9-700F-2667-36F3A2E14F5D}"/>
              </a:ext>
            </a:extLst>
          </p:cNvPr>
          <p:cNvPicPr>
            <a:picLocks noChangeAspect="1"/>
          </p:cNvPicPr>
          <p:nvPr/>
        </p:nvPicPr>
        <p:blipFill rotWithShape="1">
          <a:blip r:embed="rId5"/>
          <a:srcRect l="3095" t="-112" r="7310" b="112"/>
          <a:stretch/>
        </p:blipFill>
        <p:spPr>
          <a:xfrm>
            <a:off x="3814239" y="2322754"/>
            <a:ext cx="8528638" cy="4687646"/>
          </a:xfrm>
          <a:prstGeom prst="rect">
            <a:avLst/>
          </a:prstGeom>
        </p:spPr>
      </p:pic>
    </p:spTree>
    <p:extLst>
      <p:ext uri="{BB962C8B-B14F-4D97-AF65-F5344CB8AC3E}">
        <p14:creationId xmlns:p14="http://schemas.microsoft.com/office/powerpoint/2010/main" val="2963358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alpha val="8023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FA856-63F0-830E-BCFD-15C97305D714}"/>
              </a:ext>
            </a:extLst>
          </p:cNvPr>
          <p:cNvSpPr>
            <a:spLocks noGrp="1"/>
          </p:cNvSpPr>
          <p:nvPr>
            <p:ph type="title"/>
          </p:nvPr>
        </p:nvSpPr>
        <p:spPr/>
        <p:txBody>
          <a:bodyPr/>
          <a:lstStyle/>
          <a:p>
            <a:r>
              <a:rPr lang="en-US" dirty="0"/>
              <a:t>Parts</a:t>
            </a:r>
          </a:p>
        </p:txBody>
      </p:sp>
      <p:sp>
        <p:nvSpPr>
          <p:cNvPr id="10" name="Slide Number Placeholder 9">
            <a:extLst>
              <a:ext uri="{FF2B5EF4-FFF2-40B4-BE49-F238E27FC236}">
                <a16:creationId xmlns:a16="http://schemas.microsoft.com/office/drawing/2014/main" id="{4C81B4FC-196E-6822-7E7F-6B3081D9680F}"/>
              </a:ext>
            </a:extLst>
          </p:cNvPr>
          <p:cNvSpPr>
            <a:spLocks noGrp="1"/>
          </p:cNvSpPr>
          <p:nvPr>
            <p:ph type="sldNum" sz="quarter" idx="11"/>
          </p:nvPr>
        </p:nvSpPr>
        <p:spPr/>
        <p:txBody>
          <a:bodyPr/>
          <a:lstStyle/>
          <a:p>
            <a:fld id="{0A95BBB0-0295-4C7E-A3D0-2F07981FE8CB}" type="slidenum">
              <a:rPr lang="en-US" smtClean="0"/>
              <a:pPr/>
              <a:t>9</a:t>
            </a:fld>
            <a:endParaRPr lang="en-US" dirty="0"/>
          </a:p>
        </p:txBody>
      </p:sp>
      <p:sp>
        <p:nvSpPr>
          <p:cNvPr id="13" name="Footer Placeholder 2">
            <a:extLst>
              <a:ext uri="{FF2B5EF4-FFF2-40B4-BE49-F238E27FC236}">
                <a16:creationId xmlns:a16="http://schemas.microsoft.com/office/drawing/2014/main" id="{ABEB196E-F4DE-4B75-A098-EF3800DD2617}"/>
              </a:ext>
            </a:extLst>
          </p:cNvPr>
          <p:cNvSpPr>
            <a:spLocks noGrp="1"/>
          </p:cNvSpPr>
          <p:nvPr>
            <p:ph type="ftr" sz="quarter" idx="10"/>
          </p:nvPr>
        </p:nvSpPr>
        <p:spPr>
          <a:xfrm rot="5400000">
            <a:off x="9303308" y="2840600"/>
            <a:ext cx="4243390" cy="1533992"/>
          </a:xfrm>
        </p:spPr>
        <p:txBody>
          <a:bodyPr/>
          <a:lstStyle/>
          <a:p>
            <a:r>
              <a:rPr lang="en-US" dirty="0"/>
              <a:t>Viola </a:t>
            </a:r>
            <a:r>
              <a:rPr lang="en-US" dirty="0" err="1"/>
              <a:t>Arduini</a:t>
            </a:r>
            <a:r>
              <a:rPr lang="en-US" dirty="0"/>
              <a:t> / Capstone</a:t>
            </a:r>
          </a:p>
        </p:txBody>
      </p:sp>
      <p:sp>
        <p:nvSpPr>
          <p:cNvPr id="14" name="TextBox 13">
            <a:extLst>
              <a:ext uri="{FF2B5EF4-FFF2-40B4-BE49-F238E27FC236}">
                <a16:creationId xmlns:a16="http://schemas.microsoft.com/office/drawing/2014/main" id="{B1AF81F0-069B-CD70-2ECF-2995B8559458}"/>
              </a:ext>
            </a:extLst>
          </p:cNvPr>
          <p:cNvSpPr txBox="1"/>
          <p:nvPr/>
        </p:nvSpPr>
        <p:spPr>
          <a:xfrm>
            <a:off x="832103" y="2316424"/>
            <a:ext cx="8991600" cy="4108817"/>
          </a:xfrm>
          <a:prstGeom prst="rect">
            <a:avLst/>
          </a:prstGeom>
          <a:noFill/>
        </p:spPr>
        <p:txBody>
          <a:bodyPr wrap="square" rtlCol="0">
            <a:spAutoFit/>
          </a:bodyPr>
          <a:lstStyle/>
          <a:p>
            <a:pPr>
              <a:lnSpc>
                <a:spcPct val="150000"/>
              </a:lnSpc>
            </a:pPr>
            <a:r>
              <a:rPr lang="en-US" dirty="0">
                <a:solidFill>
                  <a:schemeClr val="bg1"/>
                </a:solidFill>
              </a:rPr>
              <a:t>Particle Photon 2</a:t>
            </a:r>
          </a:p>
          <a:p>
            <a:pPr>
              <a:lnSpc>
                <a:spcPct val="150000"/>
              </a:lnSpc>
            </a:pPr>
            <a:r>
              <a:rPr lang="en-US" b="0" i="0" dirty="0" err="1">
                <a:solidFill>
                  <a:schemeClr val="bg1"/>
                </a:solidFill>
                <a:effectLst/>
              </a:rPr>
              <a:t>Neopixel</a:t>
            </a:r>
            <a:r>
              <a:rPr lang="en-US" dirty="0" err="1">
                <a:solidFill>
                  <a:schemeClr val="bg1"/>
                </a:solidFill>
              </a:rPr>
              <a:t>s</a:t>
            </a:r>
            <a:r>
              <a:rPr lang="en-US" dirty="0">
                <a:solidFill>
                  <a:schemeClr val="bg1"/>
                </a:solidFill>
              </a:rPr>
              <a:t> </a:t>
            </a:r>
            <a:r>
              <a:rPr lang="en-US" b="0" i="0" dirty="0">
                <a:solidFill>
                  <a:schemeClr val="bg1"/>
                </a:solidFill>
                <a:effectLst/>
              </a:rPr>
              <a:t>WS2812B RGB</a:t>
            </a:r>
          </a:p>
          <a:p>
            <a:pPr>
              <a:lnSpc>
                <a:spcPct val="150000"/>
              </a:lnSpc>
            </a:pPr>
            <a:r>
              <a:rPr lang="en-US" b="0" i="0" dirty="0">
                <a:solidFill>
                  <a:schemeClr val="bg1"/>
                </a:solidFill>
                <a:effectLst/>
              </a:rPr>
              <a:t>MG996R Servo Motors</a:t>
            </a:r>
          </a:p>
          <a:p>
            <a:pPr>
              <a:lnSpc>
                <a:spcPct val="150000"/>
              </a:lnSpc>
            </a:pPr>
            <a:r>
              <a:rPr lang="en-US" b="0" i="0" dirty="0" err="1">
                <a:solidFill>
                  <a:schemeClr val="bg1"/>
                </a:solidFill>
                <a:effectLst/>
              </a:rPr>
              <a:t>HiLetgo</a:t>
            </a:r>
            <a:r>
              <a:rPr lang="en-US" b="0" i="0" dirty="0">
                <a:solidFill>
                  <a:schemeClr val="bg1"/>
                </a:solidFill>
                <a:effectLst/>
              </a:rPr>
              <a:t> PCA9685 16 Channel 12-Bit PWM Servo Motor Driver IIC Module</a:t>
            </a:r>
          </a:p>
          <a:p>
            <a:pPr>
              <a:lnSpc>
                <a:spcPct val="150000"/>
              </a:lnSpc>
            </a:pPr>
            <a:r>
              <a:rPr lang="en-US" b="0" i="0" dirty="0">
                <a:solidFill>
                  <a:schemeClr val="bg1"/>
                </a:solidFill>
                <a:effectLst/>
              </a:rPr>
              <a:t>USB / DC / Solar Lithium Ion/Polymer charger</a:t>
            </a:r>
          </a:p>
          <a:p>
            <a:pPr>
              <a:lnSpc>
                <a:spcPct val="150000"/>
              </a:lnSpc>
            </a:pPr>
            <a:r>
              <a:rPr lang="en-US" dirty="0">
                <a:solidFill>
                  <a:schemeClr val="bg1"/>
                </a:solidFill>
              </a:rPr>
              <a:t>Solar Panel</a:t>
            </a:r>
          </a:p>
          <a:p>
            <a:pPr>
              <a:lnSpc>
                <a:spcPct val="150000"/>
              </a:lnSpc>
            </a:pPr>
            <a:r>
              <a:rPr lang="en-US" dirty="0">
                <a:solidFill>
                  <a:schemeClr val="bg1"/>
                </a:solidFill>
              </a:rPr>
              <a:t>B</a:t>
            </a:r>
            <a:r>
              <a:rPr lang="en-US" b="0" i="0" dirty="0">
                <a:solidFill>
                  <a:schemeClr val="bg1"/>
                </a:solidFill>
                <a:effectLst/>
              </a:rPr>
              <a:t>attery</a:t>
            </a:r>
          </a:p>
          <a:p>
            <a:endParaRPr lang="en-US" b="0" i="0" dirty="0">
              <a:solidFill>
                <a:schemeClr val="bg1"/>
              </a:solidFill>
              <a:effectLst/>
            </a:endParaRPr>
          </a:p>
          <a:p>
            <a:endParaRPr lang="en-US" b="0" i="0" dirty="0">
              <a:solidFill>
                <a:schemeClr val="bg1"/>
              </a:solidFill>
              <a:effectLst/>
            </a:endParaRPr>
          </a:p>
          <a:p>
            <a:endParaRPr lang="en-US" b="0" i="0" dirty="0">
              <a:solidFill>
                <a:schemeClr val="bg1"/>
              </a:solidFill>
              <a:effectLst/>
            </a:endParaRPr>
          </a:p>
          <a:p>
            <a:endParaRPr lang="en-US" b="0" i="0" dirty="0">
              <a:solidFill>
                <a:schemeClr val="bg1"/>
              </a:solidFill>
              <a:effectLst/>
            </a:endParaRPr>
          </a:p>
        </p:txBody>
      </p:sp>
    </p:spTree>
    <p:extLst>
      <p:ext uri="{BB962C8B-B14F-4D97-AF65-F5344CB8AC3E}">
        <p14:creationId xmlns:p14="http://schemas.microsoft.com/office/powerpoint/2010/main" val="2173206673"/>
      </p:ext>
    </p:extLst>
  </p:cSld>
  <p:clrMapOvr>
    <a:masterClrMapping/>
  </p:clrMapOvr>
</p:sld>
</file>

<file path=ppt/theme/theme1.xml><?xml version="1.0" encoding="utf-8"?>
<a:theme xmlns:a="http://schemas.openxmlformats.org/drawingml/2006/main" name="Office Theme">
  <a:themeElements>
    <a:clrScheme name="Modern Simple">
      <a:dk1>
        <a:srgbClr val="000000"/>
      </a:dk1>
      <a:lt1>
        <a:srgbClr val="FFFFFF"/>
      </a:lt1>
      <a:dk2>
        <a:srgbClr val="44546A"/>
      </a:dk2>
      <a:lt2>
        <a:srgbClr val="E7E6E6"/>
      </a:lt2>
      <a:accent1>
        <a:srgbClr val="042B2F"/>
      </a:accent1>
      <a:accent2>
        <a:srgbClr val="6C898B"/>
      </a:accent2>
      <a:accent3>
        <a:srgbClr val="E0C902"/>
      </a:accent3>
      <a:accent4>
        <a:srgbClr val="FFD7E3"/>
      </a:accent4>
      <a:accent5>
        <a:srgbClr val="F1A5B6"/>
      </a:accent5>
      <a:accent6>
        <a:srgbClr val="3E8FB5"/>
      </a:accent6>
      <a:hlink>
        <a:srgbClr val="0563C1"/>
      </a:hlink>
      <a:folHlink>
        <a:srgbClr val="954F72"/>
      </a:folHlink>
    </a:clrScheme>
    <a:fontScheme name="Custom 16">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C4CDF8-DC51-40D3-8069-5CEC6EFB77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34019DE-C5FF-41EF-A34F-81291E290EE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21B8773-31A7-4AED-A940-92A29D6C5704}">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TM66699876</Template>
  <TotalTime>0</TotalTime>
  <Words>442</Words>
  <Application>Microsoft Macintosh PowerPoint</Application>
  <PresentationFormat>Widescreen</PresentationFormat>
  <Paragraphs>78</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vt:lpstr>
      <vt:lpstr>Benton Sans Book</vt:lpstr>
      <vt:lpstr>Calibri</vt:lpstr>
      <vt:lpstr>Posterama</vt:lpstr>
      <vt:lpstr>Office Theme</vt:lpstr>
      <vt:lpstr>Flows of relatedness</vt:lpstr>
      <vt:lpstr>ABOUT  me</vt:lpstr>
      <vt:lpstr>PowerPoint Presentation</vt:lpstr>
      <vt:lpstr>The project</vt:lpstr>
      <vt:lpstr>The project</vt:lpstr>
      <vt:lpstr>PowerPoint Presentation</vt:lpstr>
      <vt:lpstr>The installation</vt:lpstr>
      <vt:lpstr>PowerPoint Presentation</vt:lpstr>
      <vt:lpstr>Parts</vt:lpstr>
      <vt:lpstr>PowerPoint Presentation</vt:lpstr>
      <vt:lpstr>Parts</vt:lpstr>
      <vt:lpstr>MaKING OF &amp; DEMO</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2022-06-29T19:06:21Z</dcterms:created>
  <dcterms:modified xsi:type="dcterms:W3CDTF">2023-12-08T14:28:20Z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